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3"/>
  </p:notesMasterIdLst>
  <p:sldIdLst>
    <p:sldId id="370" r:id="rId3"/>
    <p:sldId id="372" r:id="rId4"/>
    <p:sldId id="371" r:id="rId5"/>
    <p:sldId id="3205" r:id="rId6"/>
    <p:sldId id="8978" r:id="rId7"/>
    <p:sldId id="373" r:id="rId8"/>
    <p:sldId id="1112" r:id="rId9"/>
    <p:sldId id="374" r:id="rId10"/>
    <p:sldId id="1114" r:id="rId11"/>
    <p:sldId id="8970" r:id="rId12"/>
    <p:sldId id="8971" r:id="rId13"/>
    <p:sldId id="8972" r:id="rId14"/>
    <p:sldId id="8976" r:id="rId15"/>
    <p:sldId id="8977" r:id="rId16"/>
    <p:sldId id="375" r:id="rId17"/>
    <p:sldId id="1168" r:id="rId18"/>
    <p:sldId id="8973" r:id="rId19"/>
    <p:sldId id="3643" r:id="rId20"/>
    <p:sldId id="8968" r:id="rId21"/>
    <p:sldId id="839" r:id="rId22"/>
    <p:sldId id="8527" r:id="rId23"/>
    <p:sldId id="964" r:id="rId24"/>
    <p:sldId id="878" r:id="rId25"/>
    <p:sldId id="858" r:id="rId26"/>
    <p:sldId id="1032" r:id="rId27"/>
    <p:sldId id="8625" r:id="rId28"/>
    <p:sldId id="7734" r:id="rId29"/>
    <p:sldId id="7777" r:id="rId30"/>
    <p:sldId id="7793" r:id="rId31"/>
    <p:sldId id="780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9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1" d="100"/>
          <a:sy n="91" d="100"/>
        </p:scale>
        <p:origin x="32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E93BA-9107-48DA-80EB-87911E5D27E1}" type="datetimeFigureOut">
              <a:rPr lang="zh-CN" altLang="en-US" smtClean="0"/>
              <a:t>2020/4/28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D15F5-3DE9-4E55-B5EC-8062BD235DDE}" type="slidenum">
              <a:rPr lang="zh-CN" altLang="en-US" smtClean="0"/>
              <a:t>‹#›</a:t>
            </a:fld>
            <a:endParaRPr lang="zh-CN" altLang="en-US"/>
          </a:p>
        </p:txBody>
      </p:sp>
    </p:spTree>
    <p:extLst>
      <p:ext uri="{BB962C8B-B14F-4D97-AF65-F5344CB8AC3E}">
        <p14:creationId xmlns:p14="http://schemas.microsoft.com/office/powerpoint/2010/main" val="1944037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6880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BE7DD5-1903-4C0E-BB72-81AFADA623E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134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7BDF81-72DC-40A3-AB64-5424411A3A8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649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CD2E5-BF52-42EB-91BC-E7DBEAA5EF9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544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256421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8050F8-BCE9-4E4E-937F-04104ED4132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812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solidFill>
                  <a:prstClr val="black"/>
                </a:solidFill>
                <a:latin typeface="等线" panose="020F0502020204030204"/>
              </a:rPr>
              <a:pPr/>
              <a:t>27</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228564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E1D939-3E60-4063-B05E-56844F97CE6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sym typeface="Trebuchet M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sym typeface="Trebuchet MS"/>
            </a:endParaRPr>
          </a:p>
        </p:txBody>
      </p:sp>
    </p:spTree>
    <p:extLst>
      <p:ext uri="{BB962C8B-B14F-4D97-AF65-F5344CB8AC3E}">
        <p14:creationId xmlns:p14="http://schemas.microsoft.com/office/powerpoint/2010/main" val="507220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30</a:t>
            </a:fld>
            <a:endParaRPr lang="zh-CN" altLang="en-US"/>
          </a:p>
        </p:txBody>
      </p:sp>
    </p:spTree>
    <p:extLst>
      <p:ext uri="{BB962C8B-B14F-4D97-AF65-F5344CB8AC3E}">
        <p14:creationId xmlns:p14="http://schemas.microsoft.com/office/powerpoint/2010/main" val="365270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2EC6-6E81-4D56-AE35-AADF2630A7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1964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2EC6-6E81-4D56-AE35-AADF2630A7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099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6139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9578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1949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041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957C7-2555-4778-B39C-9F9DDC2207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C039B-8D5A-4EFC-AA94-BF893BDC1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55484D-0D68-4558-A140-CCC5B7F9D7F9}"/>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E3705DE3-F735-4F62-B2CD-FF023FDA6A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BF57CD-D44C-435C-9548-740FE30E05B0}"/>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243653095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53C1A-2A14-45A1-BD5D-8C67BF95F6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FB75F4-C4CD-447A-9946-5DFE2E67CAA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3D3F65-37B6-4D48-AC69-81E3B3150291}"/>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E49E5CA6-B706-48E2-B295-998C24F858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8017-EB37-4659-84AA-9D6865831D03}"/>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10251951"/>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FF27F6-301C-4FD9-B1BB-90A0E1D7512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FDB6B0-E70C-487C-BEC8-4B465A09541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A1639A-B186-4AEB-8CC2-01A4AD29F94F}"/>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BA7B3507-C00D-4956-A3AE-ADD5F185A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6CAB81-3E6D-4F30-A21E-7DE8B0FB21E4}"/>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116217475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5629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7035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91223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13416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72893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76857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工作整体概述</a:t>
            </a:r>
          </a:p>
        </p:txBody>
      </p:sp>
    </p:spTree>
    <p:extLst>
      <p:ext uri="{BB962C8B-B14F-4D97-AF65-F5344CB8AC3E}">
        <p14:creationId xmlns:p14="http://schemas.microsoft.com/office/powerpoint/2010/main" val="7124542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主要工作进度</a:t>
            </a:r>
          </a:p>
        </p:txBody>
      </p:sp>
    </p:spTree>
    <p:extLst>
      <p:ext uri="{BB962C8B-B14F-4D97-AF65-F5344CB8AC3E}">
        <p14:creationId xmlns:p14="http://schemas.microsoft.com/office/powerpoint/2010/main" val="361748476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B1494-B294-40B8-9C00-4BC65C517E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DFBF3-5009-4198-A3EF-F8C552321A4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409558D-A2A1-4C16-A670-0514878CFF25}"/>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6C657985-EBC8-4994-A008-504189E597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342A6C-800A-4FDB-A409-CFF9C3D7A8EB}"/>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270587433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重点工作总结</a:t>
            </a:r>
          </a:p>
        </p:txBody>
      </p:sp>
    </p:spTree>
    <p:extLst>
      <p:ext uri="{BB962C8B-B14F-4D97-AF65-F5344CB8AC3E}">
        <p14:creationId xmlns:p14="http://schemas.microsoft.com/office/powerpoint/2010/main" val="155760052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工作存在不足</a:t>
            </a:r>
          </a:p>
        </p:txBody>
      </p:sp>
    </p:spTree>
    <p:extLst>
      <p:ext uri="{BB962C8B-B14F-4D97-AF65-F5344CB8AC3E}">
        <p14:creationId xmlns:p14="http://schemas.microsoft.com/office/powerpoint/2010/main" val="86927124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未来工作计划</a:t>
            </a:r>
          </a:p>
        </p:txBody>
      </p:sp>
    </p:spTree>
    <p:extLst>
      <p:ext uri="{BB962C8B-B14F-4D97-AF65-F5344CB8AC3E}">
        <p14:creationId xmlns:p14="http://schemas.microsoft.com/office/powerpoint/2010/main" val="22323576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4" name="矩形 3"/>
          <p:cNvSpPr/>
          <p:nvPr userDrawn="1"/>
        </p:nvSpPr>
        <p:spPr>
          <a:xfrm>
            <a:off x="1320800" y="1193800"/>
            <a:ext cx="9550400" cy="4368800"/>
          </a:xfrm>
          <a:prstGeom prst="rect">
            <a:avLst/>
          </a:prstGeom>
          <a:solidFill>
            <a:srgbClr val="FAF9F7"/>
          </a:solidFill>
          <a:ln>
            <a:solidFill>
              <a:schemeClr val="accent1">
                <a:lumMod val="20000"/>
                <a:lumOff val="80000"/>
              </a:schemeClr>
            </a:solidFill>
          </a:ln>
          <a:effectLst>
            <a:innerShdw blurRad="3429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93664342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4932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6643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D69EE-961A-49D5-A6AD-26A7079BF14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0B2835-24CD-4B9F-A5EE-4B9016AF4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DC3D8D0-3848-4661-9F2A-ECC32859A600}"/>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3AF59391-436E-4779-8056-C8AD92AB8E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2EEFB1-7063-480A-BF49-6B0E91C73BAE}"/>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2781738486"/>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D7FA3-1922-4312-B9BA-171F64E500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926683-A30F-48B5-96E4-FC08774C60A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984A99-1B0E-4D17-B6BC-9FDD1A2C408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E9757D2-F2CC-49B4-A6B2-5666DF01923B}"/>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6" name="页脚占位符 5">
            <a:extLst>
              <a:ext uri="{FF2B5EF4-FFF2-40B4-BE49-F238E27FC236}">
                <a16:creationId xmlns:a16="http://schemas.microsoft.com/office/drawing/2014/main" id="{7F738D79-D764-45D7-B7E5-EF5941ECFD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764D94-00A4-41C0-99D0-0A94883A9B73}"/>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249778350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5402E-32C7-4D1A-927C-488CA5754E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A5068E-0085-45E7-A535-214E031BD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EE663B1-C0F0-4EA6-B683-C1F664D816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78CD5EA-297F-4084-9F49-F712C028D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3547561-1972-44A2-BAE1-B9892D6616F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9E0AE15-C314-487F-981C-04E995C25881}"/>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8" name="页脚占位符 7">
            <a:extLst>
              <a:ext uri="{FF2B5EF4-FFF2-40B4-BE49-F238E27FC236}">
                <a16:creationId xmlns:a16="http://schemas.microsoft.com/office/drawing/2014/main" id="{2EBC12FC-2C0D-4925-8F03-A4E62D028DA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283B6B-3AF0-4EF3-9927-65C32B5B5CEE}"/>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3675360773"/>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A6109-DE94-4E40-93DF-2C88EE6815E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6657D86-7525-4D7F-A80F-267315A77045}"/>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4" name="页脚占位符 3">
            <a:extLst>
              <a:ext uri="{FF2B5EF4-FFF2-40B4-BE49-F238E27FC236}">
                <a16:creationId xmlns:a16="http://schemas.microsoft.com/office/drawing/2014/main" id="{7D1F00DF-8CAD-4FA9-8445-F751DCDB070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4B967F-6543-4D94-9310-BF4AA132F470}"/>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3314545681"/>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3BDF22-3EFD-4DC7-96FB-BDB8F4DF848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608618"/>
            <a:ext cx="12192000" cy="284624"/>
          </a:xfrm>
          <a:prstGeom prst="rect">
            <a:avLst/>
          </a:prstGeom>
        </p:spPr>
      </p:pic>
    </p:spTree>
    <p:extLst>
      <p:ext uri="{BB962C8B-B14F-4D97-AF65-F5344CB8AC3E}">
        <p14:creationId xmlns:p14="http://schemas.microsoft.com/office/powerpoint/2010/main" val="364410925"/>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8B222-9BF7-4D86-BDA0-95F1E33BE9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A3B5-6CC7-43EE-A7F3-F5C6E9BEA8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038647-7F8E-4C48-A01B-67CEFD54F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F50EA15-69AC-493D-B928-3EAB29262544}"/>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6" name="页脚占位符 5">
            <a:extLst>
              <a:ext uri="{FF2B5EF4-FFF2-40B4-BE49-F238E27FC236}">
                <a16:creationId xmlns:a16="http://schemas.microsoft.com/office/drawing/2014/main" id="{1F1157B1-4E3D-46C7-8CBE-F6FA2030D1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E44AEC-B5A7-4DC0-A67C-591DB558ECDD}"/>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317331023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10853-F8CF-4826-B2B0-416A82563B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366E3F-42EC-402D-B5D3-A425329226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D64C8BC-BCEE-4DD6-B356-110D2EE8E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78F5CA-EA5D-446B-A62B-03E227444FAA}"/>
              </a:ext>
            </a:extLst>
          </p:cNvPr>
          <p:cNvSpPr>
            <a:spLocks noGrp="1"/>
          </p:cNvSpPr>
          <p:nvPr>
            <p:ph type="dt" sz="half" idx="10"/>
          </p:nvPr>
        </p:nvSpPr>
        <p:spPr/>
        <p:txBody>
          <a:bodyPr/>
          <a:lstStyle/>
          <a:p>
            <a:fld id="{79C3E9B7-2A22-477D-B2A1-268F1D79F07F}" type="datetimeFigureOut">
              <a:rPr lang="zh-CN" altLang="en-US" smtClean="0"/>
              <a:t>2020/4/28</a:t>
            </a:fld>
            <a:endParaRPr lang="zh-CN" altLang="en-US"/>
          </a:p>
        </p:txBody>
      </p:sp>
      <p:sp>
        <p:nvSpPr>
          <p:cNvPr id="6" name="页脚占位符 5">
            <a:extLst>
              <a:ext uri="{FF2B5EF4-FFF2-40B4-BE49-F238E27FC236}">
                <a16:creationId xmlns:a16="http://schemas.microsoft.com/office/drawing/2014/main" id="{3848919B-24A3-47EA-A279-CBC3604767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3EF00A-3BDF-4618-9761-76D5511EE21C}"/>
              </a:ext>
            </a:extLst>
          </p:cNvPr>
          <p:cNvSpPr>
            <a:spLocks noGrp="1"/>
          </p:cNvSpPr>
          <p:nvPr>
            <p:ph type="sldNum" sz="quarter" idx="12"/>
          </p:nvPr>
        </p:nvSpPr>
        <p:spPr/>
        <p:txBody>
          <a:body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391929281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4DEC5F-2C47-4881-AEDA-2F6D16614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1A95F5-B4AA-42A0-B686-0D3097C59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675AA3-29CE-4463-BCA2-32381A90A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3E9B7-2A22-477D-B2A1-268F1D79F07F}" type="datetimeFigureOut">
              <a:rPr lang="zh-CN" altLang="en-US" smtClean="0"/>
              <a:t>2020/4/28</a:t>
            </a:fld>
            <a:endParaRPr lang="zh-CN" altLang="en-US"/>
          </a:p>
        </p:txBody>
      </p:sp>
      <p:sp>
        <p:nvSpPr>
          <p:cNvPr id="5" name="页脚占位符 4">
            <a:extLst>
              <a:ext uri="{FF2B5EF4-FFF2-40B4-BE49-F238E27FC236}">
                <a16:creationId xmlns:a16="http://schemas.microsoft.com/office/drawing/2014/main" id="{0CAD6734-4C2B-47D8-890E-9343C78E3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363550D-5185-41B9-9AEA-59F909DE8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6F1D2-6901-4AB4-B206-40BCF522B1EA}" type="slidenum">
              <a:rPr lang="zh-CN" altLang="en-US" smtClean="0"/>
              <a:t>‹#›</a:t>
            </a:fld>
            <a:endParaRPr lang="zh-CN" altLang="en-US"/>
          </a:p>
        </p:txBody>
      </p:sp>
    </p:spTree>
    <p:extLst>
      <p:ext uri="{BB962C8B-B14F-4D97-AF65-F5344CB8AC3E}">
        <p14:creationId xmlns:p14="http://schemas.microsoft.com/office/powerpoint/2010/main" val="1361840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0CEB1B6A-AEF1-4ACD-BD61-958570690F55}" type="datetimeFigureOut">
              <a:rPr lang="zh-CN" altLang="en-US" smtClean="0"/>
              <a:t>2020/4/28</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21234055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3.xml"/><Relationship Id="rId7" Type="http://schemas.openxmlformats.org/officeDocument/2006/relationships/image" Target="../media/image3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nvSpPr>
        <p:spPr>
          <a:xfrm flipH="1">
            <a:off x="2521104" y="0"/>
            <a:ext cx="9670897" cy="5656114"/>
          </a:xfrm>
          <a:custGeom>
            <a:avLst/>
            <a:gdLst>
              <a:gd name="connsiteX0" fmla="*/ 6232099 w 9670897"/>
              <a:gd name="connsiteY0" fmla="*/ 475896 h 5656114"/>
              <a:gd name="connsiteX1" fmla="*/ 3438507 w 9670897"/>
              <a:gd name="connsiteY1" fmla="*/ 475896 h 5656114"/>
              <a:gd name="connsiteX2" fmla="*/ 0 w 9670897"/>
              <a:gd name="connsiteY2" fmla="*/ 3968965 h 5656114"/>
              <a:gd name="connsiteX3" fmla="*/ 0 w 9670897"/>
              <a:gd name="connsiteY3" fmla="*/ 5656114 h 5656114"/>
              <a:gd name="connsiteX4" fmla="*/ 1132796 w 9670897"/>
              <a:gd name="connsiteY4" fmla="*/ 5656114 h 5656114"/>
              <a:gd name="connsiteX5" fmla="*/ 3720091 w 9670897"/>
              <a:gd name="connsiteY5" fmla="*/ 0 h 5656114"/>
              <a:gd name="connsiteX6" fmla="*/ 926499 w 9670897"/>
              <a:gd name="connsiteY6" fmla="*/ 0 h 5656114"/>
              <a:gd name="connsiteX7" fmla="*/ 0 w 9670897"/>
              <a:gd name="connsiteY7" fmla="*/ 941201 h 5656114"/>
              <a:gd name="connsiteX8" fmla="*/ 0 w 9670897"/>
              <a:gd name="connsiteY8" fmla="*/ 3779121 h 5656114"/>
              <a:gd name="connsiteX9" fmla="*/ 9670897 w 9670897"/>
              <a:gd name="connsiteY9" fmla="*/ 0 h 5656114"/>
              <a:gd name="connsiteX10" fmla="*/ 6877305 w 9670897"/>
              <a:gd name="connsiteY10" fmla="*/ 0 h 5656114"/>
              <a:gd name="connsiteX11" fmla="*/ 1778002 w 9670897"/>
              <a:gd name="connsiteY11" fmla="*/ 5180218 h 5656114"/>
              <a:gd name="connsiteX12" fmla="*/ 4571594 w 9670897"/>
              <a:gd name="connsiteY12" fmla="*/ 5180218 h 565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70897" h="5656114">
                <a:moveTo>
                  <a:pt x="6232099" y="475896"/>
                </a:moveTo>
                <a:lnTo>
                  <a:pt x="3438507" y="475896"/>
                </a:lnTo>
                <a:lnTo>
                  <a:pt x="0" y="3968965"/>
                </a:lnTo>
                <a:lnTo>
                  <a:pt x="0" y="5656114"/>
                </a:lnTo>
                <a:lnTo>
                  <a:pt x="1132796" y="5656114"/>
                </a:lnTo>
                <a:close/>
                <a:moveTo>
                  <a:pt x="3720091" y="0"/>
                </a:moveTo>
                <a:lnTo>
                  <a:pt x="926499" y="0"/>
                </a:lnTo>
                <a:lnTo>
                  <a:pt x="0" y="941201"/>
                </a:lnTo>
                <a:lnTo>
                  <a:pt x="0" y="3779121"/>
                </a:lnTo>
                <a:close/>
                <a:moveTo>
                  <a:pt x="9670897" y="0"/>
                </a:moveTo>
                <a:lnTo>
                  <a:pt x="6877305" y="0"/>
                </a:lnTo>
                <a:lnTo>
                  <a:pt x="1778002" y="5180218"/>
                </a:lnTo>
                <a:lnTo>
                  <a:pt x="4571594" y="5180218"/>
                </a:lnTo>
                <a:close/>
              </a:path>
            </a:pathLst>
          </a:custGeom>
          <a:blipFill dpi="0" rotWithShape="1">
            <a:blip r:embed="rId5" cstate="email">
              <a:alphaModFix amt="81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3" name="组合 2">
            <a:extLst>
              <a:ext uri="{FF2B5EF4-FFF2-40B4-BE49-F238E27FC236}">
                <a16:creationId xmlns:a16="http://schemas.microsoft.com/office/drawing/2014/main" id="{C612D4ED-9936-4EA1-B75C-3FCABDC80835}"/>
              </a:ext>
            </a:extLst>
          </p:cNvPr>
          <p:cNvGrpSpPr/>
          <p:nvPr/>
        </p:nvGrpSpPr>
        <p:grpSpPr>
          <a:xfrm>
            <a:off x="0" y="2034329"/>
            <a:ext cx="6008653" cy="4823671"/>
            <a:chOff x="-4" y="2034329"/>
            <a:chExt cx="6008653" cy="4823671"/>
          </a:xfrm>
        </p:grpSpPr>
        <p:sp>
          <p:nvSpPr>
            <p:cNvPr id="2" name="等腰三角形 1"/>
            <p:cNvSpPr/>
            <p:nvPr/>
          </p:nvSpPr>
          <p:spPr>
            <a:xfrm flipH="1">
              <a:off x="-4" y="2852737"/>
              <a:ext cx="4403728" cy="4005263"/>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文本框 10"/>
            <p:cNvSpPr txBox="1"/>
            <p:nvPr/>
          </p:nvSpPr>
          <p:spPr bwMode="auto">
            <a:xfrm>
              <a:off x="2521099" y="3341324"/>
              <a:ext cx="2290187" cy="92333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lang="zh-CN" altLang="en-US" sz="54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有纪</a:t>
              </a:r>
              <a:endParaRPr kumimoji="0" lang="zh-CN" altLang="en-US" sz="54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0" name="Oval 12"/>
            <p:cNvSpPr/>
            <p:nvPr/>
          </p:nvSpPr>
          <p:spPr>
            <a:xfrm>
              <a:off x="2076469" y="5276017"/>
              <a:ext cx="464920" cy="41924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8" name="文本框 17"/>
            <p:cNvSpPr txBox="1"/>
            <p:nvPr/>
          </p:nvSpPr>
          <p:spPr bwMode="auto">
            <a:xfrm>
              <a:off x="772627" y="2034329"/>
              <a:ext cx="3496945" cy="55308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all"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YOUJI-PROJECT</a:t>
              </a:r>
            </a:p>
          </p:txBody>
        </p:sp>
        <p:grpSp>
          <p:nvGrpSpPr>
            <p:cNvPr id="4" name="组合 3"/>
            <p:cNvGrpSpPr/>
            <p:nvPr/>
          </p:nvGrpSpPr>
          <p:grpSpPr>
            <a:xfrm>
              <a:off x="2602156" y="5332746"/>
              <a:ext cx="679377" cy="323368"/>
              <a:chOff x="2248038" y="4839063"/>
              <a:chExt cx="679377" cy="323368"/>
            </a:xfrm>
            <a:solidFill>
              <a:srgbClr val="DF9343"/>
            </a:solidFill>
          </p:grpSpPr>
          <p:sp>
            <p:nvSpPr>
              <p:cNvPr id="25" name="箭头: V 形 24"/>
              <p:cNvSpPr/>
              <p:nvPr/>
            </p:nvSpPr>
            <p:spPr>
              <a:xfrm>
                <a:off x="2248038" y="4856644"/>
                <a:ext cx="223460" cy="305787"/>
              </a:xfrm>
              <a:prstGeom prst="chevron">
                <a:avLst>
                  <a:gd name="adj" fmla="val 65385"/>
                </a:avLst>
              </a:prstGeom>
              <a:solidFill>
                <a:srgbClr val="DF934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6" name="箭头: V 形 25"/>
              <p:cNvSpPr/>
              <p:nvPr/>
            </p:nvSpPr>
            <p:spPr>
              <a:xfrm>
                <a:off x="2471498" y="4840314"/>
                <a:ext cx="223460" cy="305787"/>
              </a:xfrm>
              <a:prstGeom prst="chevron">
                <a:avLst>
                  <a:gd name="adj" fmla="val 65385"/>
                </a:avLst>
              </a:prstGeom>
              <a:solidFill>
                <a:srgbClr val="DF9343">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7" name="箭头: V 形 26"/>
              <p:cNvSpPr/>
              <p:nvPr/>
            </p:nvSpPr>
            <p:spPr>
              <a:xfrm>
                <a:off x="2703955" y="4839063"/>
                <a:ext cx="223460" cy="305787"/>
              </a:xfrm>
              <a:prstGeom prst="chevron">
                <a:avLst>
                  <a:gd name="adj" fmla="val 6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28" name="文本框 27"/>
            <p:cNvSpPr txBox="1"/>
            <p:nvPr/>
          </p:nvSpPr>
          <p:spPr bwMode="auto">
            <a:xfrm>
              <a:off x="3258630" y="5224029"/>
              <a:ext cx="2750019"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lang="zh-CN" altLang="en-US" sz="28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有纪项目团队</a:t>
              </a:r>
              <a:endParaRPr kumimoji="0" lang="zh-CN" altLang="en-US" sz="28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5" name="纯音乐 - 阿兰蒂斯之恋 - aranjuez mon auour">
            <a:hlinkClick r:id="" action="ppaction://media"/>
            <a:extLst>
              <a:ext uri="{FF2B5EF4-FFF2-40B4-BE49-F238E27FC236}">
                <a16:creationId xmlns:a16="http://schemas.microsoft.com/office/drawing/2014/main" id="{D205A895-83E5-4929-9CF4-C681EB2BAB5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5799096" y="-73524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5"/>
                </p:tgtEl>
              </p:cMediaNode>
            </p:audio>
          </p:childTnLst>
        </p:cTn>
      </p:par>
    </p:tnLst>
    <p:bldLst>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发现页面</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2" name="图片 1">
            <a:extLst>
              <a:ext uri="{FF2B5EF4-FFF2-40B4-BE49-F238E27FC236}">
                <a16:creationId xmlns:a16="http://schemas.microsoft.com/office/drawing/2014/main" id="{406EE8D8-82FE-49BE-AF8F-2D2B5198BE2A}"/>
              </a:ext>
            </a:extLst>
          </p:cNvPr>
          <p:cNvPicPr>
            <a:picLocks noChangeAspect="1"/>
          </p:cNvPicPr>
          <p:nvPr/>
        </p:nvPicPr>
        <p:blipFill>
          <a:blip r:embed="rId2"/>
          <a:stretch>
            <a:fillRect/>
          </a:stretch>
        </p:blipFill>
        <p:spPr>
          <a:xfrm>
            <a:off x="2393975" y="444235"/>
            <a:ext cx="3452159" cy="5921253"/>
          </a:xfrm>
          <a:prstGeom prst="rect">
            <a:avLst/>
          </a:prstGeom>
        </p:spPr>
      </p:pic>
    </p:spTree>
    <p:extLst>
      <p:ext uri="{BB962C8B-B14F-4D97-AF65-F5344CB8AC3E}">
        <p14:creationId xmlns:p14="http://schemas.microsoft.com/office/powerpoint/2010/main" val="298507641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搜索文章</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3" name="图片 2">
            <a:extLst>
              <a:ext uri="{FF2B5EF4-FFF2-40B4-BE49-F238E27FC236}">
                <a16:creationId xmlns:a16="http://schemas.microsoft.com/office/drawing/2014/main" id="{7A5B524E-0936-4E3A-8FF0-55B764DC8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387" y="288747"/>
            <a:ext cx="3553321" cy="6344535"/>
          </a:xfrm>
          <a:prstGeom prst="rect">
            <a:avLst/>
          </a:prstGeom>
        </p:spPr>
      </p:pic>
      <p:pic>
        <p:nvPicPr>
          <p:cNvPr id="5" name="图片 4">
            <a:extLst>
              <a:ext uri="{FF2B5EF4-FFF2-40B4-BE49-F238E27FC236}">
                <a16:creationId xmlns:a16="http://schemas.microsoft.com/office/drawing/2014/main" id="{3E499160-9452-4A8C-B4BA-236730544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043" y="288747"/>
            <a:ext cx="3553321" cy="6020640"/>
          </a:xfrm>
          <a:prstGeom prst="rect">
            <a:avLst/>
          </a:prstGeom>
        </p:spPr>
      </p:pic>
    </p:spTree>
    <p:extLst>
      <p:ext uri="{BB962C8B-B14F-4D97-AF65-F5344CB8AC3E}">
        <p14:creationId xmlns:p14="http://schemas.microsoft.com/office/powerpoint/2010/main" val="2432743635"/>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笔记</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2" name="图片 1">
            <a:extLst>
              <a:ext uri="{FF2B5EF4-FFF2-40B4-BE49-F238E27FC236}">
                <a16:creationId xmlns:a16="http://schemas.microsoft.com/office/drawing/2014/main" id="{ACDC26D7-EB10-47BF-8EBB-3F8BCC858274}"/>
              </a:ext>
            </a:extLst>
          </p:cNvPr>
          <p:cNvPicPr>
            <a:picLocks noChangeAspect="1"/>
          </p:cNvPicPr>
          <p:nvPr/>
        </p:nvPicPr>
        <p:blipFill>
          <a:blip r:embed="rId2"/>
          <a:stretch>
            <a:fillRect/>
          </a:stretch>
        </p:blipFill>
        <p:spPr>
          <a:xfrm>
            <a:off x="1360152" y="444235"/>
            <a:ext cx="3459780" cy="5913632"/>
          </a:xfrm>
          <a:prstGeom prst="rect">
            <a:avLst/>
          </a:prstGeom>
        </p:spPr>
      </p:pic>
      <p:pic>
        <p:nvPicPr>
          <p:cNvPr id="3" name="图片 2">
            <a:extLst>
              <a:ext uri="{FF2B5EF4-FFF2-40B4-BE49-F238E27FC236}">
                <a16:creationId xmlns:a16="http://schemas.microsoft.com/office/drawing/2014/main" id="{AC1C4965-7EBB-455A-BABB-C704203CEE3C}"/>
              </a:ext>
            </a:extLst>
          </p:cNvPr>
          <p:cNvPicPr>
            <a:picLocks noChangeAspect="1"/>
          </p:cNvPicPr>
          <p:nvPr/>
        </p:nvPicPr>
        <p:blipFill>
          <a:blip r:embed="rId3"/>
          <a:stretch>
            <a:fillRect/>
          </a:stretch>
        </p:blipFill>
        <p:spPr>
          <a:xfrm>
            <a:off x="4955847" y="436614"/>
            <a:ext cx="3452159" cy="5928874"/>
          </a:xfrm>
          <a:prstGeom prst="rect">
            <a:avLst/>
          </a:prstGeom>
        </p:spPr>
      </p:pic>
      <p:pic>
        <p:nvPicPr>
          <p:cNvPr id="4" name="图片 3">
            <a:extLst>
              <a:ext uri="{FF2B5EF4-FFF2-40B4-BE49-F238E27FC236}">
                <a16:creationId xmlns:a16="http://schemas.microsoft.com/office/drawing/2014/main" id="{27652B2E-36AC-44DB-8312-74EE20948E57}"/>
              </a:ext>
            </a:extLst>
          </p:cNvPr>
          <p:cNvPicPr>
            <a:picLocks noChangeAspect="1"/>
          </p:cNvPicPr>
          <p:nvPr/>
        </p:nvPicPr>
        <p:blipFill>
          <a:blip r:embed="rId4"/>
          <a:stretch>
            <a:fillRect/>
          </a:stretch>
        </p:blipFill>
        <p:spPr>
          <a:xfrm>
            <a:off x="8613176" y="460753"/>
            <a:ext cx="3421677" cy="5936494"/>
          </a:xfrm>
          <a:prstGeom prst="rect">
            <a:avLst/>
          </a:prstGeom>
        </p:spPr>
      </p:pic>
    </p:spTree>
    <p:extLst>
      <p:ext uri="{BB962C8B-B14F-4D97-AF65-F5344CB8AC3E}">
        <p14:creationId xmlns:p14="http://schemas.microsoft.com/office/powerpoint/2010/main" val="454021095"/>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消息</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2" name="图片 1">
            <a:extLst>
              <a:ext uri="{FF2B5EF4-FFF2-40B4-BE49-F238E27FC236}">
                <a16:creationId xmlns:a16="http://schemas.microsoft.com/office/drawing/2014/main" id="{43AD0585-CC8A-447E-BAFE-A01187B75E03}"/>
              </a:ext>
            </a:extLst>
          </p:cNvPr>
          <p:cNvPicPr>
            <a:picLocks noChangeAspect="1"/>
          </p:cNvPicPr>
          <p:nvPr/>
        </p:nvPicPr>
        <p:blipFill>
          <a:blip r:embed="rId2"/>
          <a:stretch>
            <a:fillRect/>
          </a:stretch>
        </p:blipFill>
        <p:spPr>
          <a:xfrm>
            <a:off x="1986194" y="444235"/>
            <a:ext cx="3444538" cy="5936494"/>
          </a:xfrm>
          <a:prstGeom prst="rect">
            <a:avLst/>
          </a:prstGeom>
        </p:spPr>
      </p:pic>
      <p:pic>
        <p:nvPicPr>
          <p:cNvPr id="3" name="图片 2">
            <a:extLst>
              <a:ext uri="{FF2B5EF4-FFF2-40B4-BE49-F238E27FC236}">
                <a16:creationId xmlns:a16="http://schemas.microsoft.com/office/drawing/2014/main" id="{2980A8B7-3A97-48E3-9673-704B610FBEEB}"/>
              </a:ext>
            </a:extLst>
          </p:cNvPr>
          <p:cNvPicPr>
            <a:picLocks noChangeAspect="1"/>
          </p:cNvPicPr>
          <p:nvPr/>
        </p:nvPicPr>
        <p:blipFill>
          <a:blip r:embed="rId3"/>
          <a:stretch>
            <a:fillRect/>
          </a:stretch>
        </p:blipFill>
        <p:spPr>
          <a:xfrm>
            <a:off x="5956982" y="444235"/>
            <a:ext cx="3452159" cy="5936494"/>
          </a:xfrm>
          <a:prstGeom prst="rect">
            <a:avLst/>
          </a:prstGeom>
        </p:spPr>
      </p:pic>
    </p:spTree>
    <p:extLst>
      <p:ext uri="{BB962C8B-B14F-4D97-AF65-F5344CB8AC3E}">
        <p14:creationId xmlns:p14="http://schemas.microsoft.com/office/powerpoint/2010/main" val="1256811306"/>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我的信息</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2" name="图片 1">
            <a:extLst>
              <a:ext uri="{FF2B5EF4-FFF2-40B4-BE49-F238E27FC236}">
                <a16:creationId xmlns:a16="http://schemas.microsoft.com/office/drawing/2014/main" id="{D89871EA-E966-4AB7-B09B-40AF3A55A0A2}"/>
              </a:ext>
            </a:extLst>
          </p:cNvPr>
          <p:cNvPicPr>
            <a:picLocks noChangeAspect="1"/>
          </p:cNvPicPr>
          <p:nvPr/>
        </p:nvPicPr>
        <p:blipFill>
          <a:blip r:embed="rId2"/>
          <a:stretch>
            <a:fillRect/>
          </a:stretch>
        </p:blipFill>
        <p:spPr>
          <a:xfrm>
            <a:off x="2171870" y="288747"/>
            <a:ext cx="3436918" cy="5951736"/>
          </a:xfrm>
          <a:prstGeom prst="rect">
            <a:avLst/>
          </a:prstGeom>
        </p:spPr>
      </p:pic>
      <p:pic>
        <p:nvPicPr>
          <p:cNvPr id="3" name="图片 2">
            <a:extLst>
              <a:ext uri="{FF2B5EF4-FFF2-40B4-BE49-F238E27FC236}">
                <a16:creationId xmlns:a16="http://schemas.microsoft.com/office/drawing/2014/main" id="{4F920A5C-3CB3-4D8A-9538-A58D5B989A53}"/>
              </a:ext>
            </a:extLst>
          </p:cNvPr>
          <p:cNvPicPr>
            <a:picLocks noChangeAspect="1"/>
          </p:cNvPicPr>
          <p:nvPr/>
        </p:nvPicPr>
        <p:blipFill>
          <a:blip r:embed="rId3"/>
          <a:stretch>
            <a:fillRect/>
          </a:stretch>
        </p:blipFill>
        <p:spPr>
          <a:xfrm>
            <a:off x="6249304" y="311609"/>
            <a:ext cx="3414056" cy="5928874"/>
          </a:xfrm>
          <a:prstGeom prst="rect">
            <a:avLst/>
          </a:prstGeom>
        </p:spPr>
      </p:pic>
    </p:spTree>
    <p:extLst>
      <p:ext uri="{BB962C8B-B14F-4D97-AF65-F5344CB8AC3E}">
        <p14:creationId xmlns:p14="http://schemas.microsoft.com/office/powerpoint/2010/main" val="2001495475"/>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12E0C67-EAF1-447B-9477-19A968879BBC}"/>
              </a:ext>
            </a:extLst>
          </p:cNvPr>
          <p:cNvGrpSpPr/>
          <p:nvPr/>
        </p:nvGrpSpPr>
        <p:grpSpPr>
          <a:xfrm>
            <a:off x="4761" y="3635930"/>
            <a:ext cx="5615966" cy="3222069"/>
            <a:chOff x="4761" y="3635930"/>
            <a:chExt cx="5615966" cy="3222069"/>
          </a:xfrm>
        </p:grpSpPr>
        <p:sp>
          <p:nvSpPr>
            <p:cNvPr id="21" name="等腰三角形 20"/>
            <p:cNvSpPr/>
            <p:nvPr/>
          </p:nvSpPr>
          <p:spPr>
            <a:xfrm flipH="1">
              <a:off x="4761" y="3635930"/>
              <a:ext cx="3175001" cy="3222069"/>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6" name="组合 25"/>
            <p:cNvGrpSpPr/>
            <p:nvPr/>
          </p:nvGrpSpPr>
          <p:grpSpPr>
            <a:xfrm>
              <a:off x="1663921" y="5816913"/>
              <a:ext cx="465934" cy="228287"/>
              <a:chOff x="2211166" y="3781426"/>
              <a:chExt cx="624113" cy="305787"/>
            </a:xfrm>
          </p:grpSpPr>
          <p:sp>
            <p:nvSpPr>
              <p:cNvPr id="23" name="箭头: V 形 22"/>
              <p:cNvSpPr/>
              <p:nvPr/>
            </p:nvSpPr>
            <p:spPr>
              <a:xfrm>
                <a:off x="2211166" y="3781426"/>
                <a:ext cx="223460" cy="305787"/>
              </a:xfrm>
              <a:prstGeom prst="chevron">
                <a:avLst>
                  <a:gd name="adj" fmla="val 65385"/>
                </a:avLst>
              </a:prstGeom>
              <a:solidFill>
                <a:srgbClr val="DF9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箭头: V 形 23"/>
              <p:cNvSpPr/>
              <p:nvPr/>
            </p:nvSpPr>
            <p:spPr>
              <a:xfrm>
                <a:off x="2411492" y="3781426"/>
                <a:ext cx="223460" cy="305787"/>
              </a:xfrm>
              <a:prstGeom prst="chevron">
                <a:avLst>
                  <a:gd name="adj" fmla="val 65385"/>
                </a:avLst>
              </a:prstGeom>
              <a:solidFill>
                <a:srgbClr val="DF9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箭头: V 形 24"/>
              <p:cNvSpPr/>
              <p:nvPr/>
            </p:nvSpPr>
            <p:spPr>
              <a:xfrm>
                <a:off x="2611819" y="3781426"/>
                <a:ext cx="223460" cy="305787"/>
              </a:xfrm>
              <a:prstGeom prst="chevron">
                <a:avLst>
                  <a:gd name="adj" fmla="val 65385"/>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7" name="文本框 6"/>
            <p:cNvSpPr txBox="1"/>
            <p:nvPr/>
          </p:nvSpPr>
          <p:spPr bwMode="auto">
            <a:xfrm>
              <a:off x="1496402" y="4270375"/>
              <a:ext cx="4124325" cy="7067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lang="zh-CN" altLang="en-US" sz="40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后续计划</a:t>
              </a:r>
            </a:p>
          </p:txBody>
        </p:sp>
      </p:grpSp>
      <p:grpSp>
        <p:nvGrpSpPr>
          <p:cNvPr id="11" name="组合 10">
            <a:extLst>
              <a:ext uri="{FF2B5EF4-FFF2-40B4-BE49-F238E27FC236}">
                <a16:creationId xmlns:a16="http://schemas.microsoft.com/office/drawing/2014/main" id="{ED911DE5-DA92-4887-8F7D-EEBD1F888DFC}"/>
              </a:ext>
            </a:extLst>
          </p:cNvPr>
          <p:cNvGrpSpPr/>
          <p:nvPr/>
        </p:nvGrpSpPr>
        <p:grpSpPr>
          <a:xfrm>
            <a:off x="1397688" y="0"/>
            <a:ext cx="9787837" cy="5886450"/>
            <a:chOff x="1397688" y="0"/>
            <a:chExt cx="9787837" cy="5886450"/>
          </a:xfrm>
        </p:grpSpPr>
        <p:pic>
          <p:nvPicPr>
            <p:cNvPr id="27" name="图片 26">
              <a:extLst>
                <a:ext uri="{FF2B5EF4-FFF2-40B4-BE49-F238E27FC236}">
                  <a16:creationId xmlns:a16="http://schemas.microsoft.com/office/drawing/2014/main" id="{AE30AB9F-92C8-4EE9-AFBC-FEBFE6D670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30746" y="3562"/>
              <a:ext cx="6673491" cy="3757017"/>
            </a:xfrm>
            <a:prstGeom prst="rect">
              <a:avLst/>
            </a:prstGeom>
          </p:spPr>
        </p:pic>
        <p:sp>
          <p:nvSpPr>
            <p:cNvPr id="3" name="箭头: 五边形 2"/>
            <p:cNvSpPr/>
            <p:nvPr/>
          </p:nvSpPr>
          <p:spPr>
            <a:xfrm rot="5400000">
              <a:off x="6875463" y="1576387"/>
              <a:ext cx="5886450" cy="2733675"/>
            </a:xfrm>
            <a:prstGeom prst="homePlat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 name="文本框 3"/>
            <p:cNvSpPr txBox="1"/>
            <p:nvPr/>
          </p:nvSpPr>
          <p:spPr bwMode="auto">
            <a:xfrm>
              <a:off x="8504237" y="227960"/>
              <a:ext cx="2628901" cy="520142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04</a:t>
              </a:r>
            </a:p>
          </p:txBody>
        </p:sp>
        <p:sp>
          <p:nvSpPr>
            <p:cNvPr id="5" name="文本框 4"/>
            <p:cNvSpPr txBox="1"/>
            <p:nvPr/>
          </p:nvSpPr>
          <p:spPr bwMode="auto">
            <a:xfrm>
              <a:off x="8766175" y="3635931"/>
              <a:ext cx="2105026" cy="7386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This template is exclusively designed by Fei </a:t>
              </a:r>
              <a:r>
                <a:rPr kumimoji="0" lang="en-US" altLang="zh-CN" sz="1400" b="0" i="0" u="none" strike="noStrike" kern="1200" cap="none" spc="0" normalizeH="0" baseline="0" noProof="0" dirty="0" err="1">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er</a:t>
              </a: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 creative</a:t>
              </a:r>
            </a:p>
          </p:txBody>
        </p:sp>
        <p:grpSp>
          <p:nvGrpSpPr>
            <p:cNvPr id="2" name="组合 1">
              <a:extLst>
                <a:ext uri="{FF2B5EF4-FFF2-40B4-BE49-F238E27FC236}">
                  <a16:creationId xmlns:a16="http://schemas.microsoft.com/office/drawing/2014/main" id="{EB8076B5-2538-4040-AB1F-1BCC66B8DF87}"/>
                </a:ext>
              </a:extLst>
            </p:cNvPr>
            <p:cNvGrpSpPr/>
            <p:nvPr/>
          </p:nvGrpSpPr>
          <p:grpSpPr>
            <a:xfrm>
              <a:off x="1397688" y="735458"/>
              <a:ext cx="272310" cy="2268552"/>
              <a:chOff x="1397688" y="735458"/>
              <a:chExt cx="272310" cy="2268552"/>
            </a:xfrm>
          </p:grpSpPr>
          <p:sp>
            <p:nvSpPr>
              <p:cNvPr id="30" name="Oval 11"/>
              <p:cNvSpPr/>
              <p:nvPr/>
            </p:nvSpPr>
            <p:spPr>
              <a:xfrm>
                <a:off x="1397688" y="735458"/>
                <a:ext cx="272310" cy="229117"/>
              </a:xfrm>
              <a:custGeom>
                <a:avLst/>
                <a:gdLst>
                  <a:gd name="connsiteX0" fmla="*/ 491732 w 609050"/>
                  <a:gd name="connsiteY0" fmla="*/ 464941 h 512446"/>
                  <a:gd name="connsiteX1" fmla="*/ 481173 w 609050"/>
                  <a:gd name="connsiteY1" fmla="*/ 475479 h 512446"/>
                  <a:gd name="connsiteX2" fmla="*/ 491732 w 609050"/>
                  <a:gd name="connsiteY2" fmla="*/ 486101 h 512446"/>
                  <a:gd name="connsiteX3" fmla="*/ 555168 w 609050"/>
                  <a:gd name="connsiteY3" fmla="*/ 486101 h 512446"/>
                  <a:gd name="connsiteX4" fmla="*/ 565726 w 609050"/>
                  <a:gd name="connsiteY4" fmla="*/ 475479 h 512446"/>
                  <a:gd name="connsiteX5" fmla="*/ 555168 w 609050"/>
                  <a:gd name="connsiteY5" fmla="*/ 464941 h 512446"/>
                  <a:gd name="connsiteX6" fmla="*/ 29916 w 609050"/>
                  <a:gd name="connsiteY6" fmla="*/ 445621 h 512446"/>
                  <a:gd name="connsiteX7" fmla="*/ 579134 w 609050"/>
                  <a:gd name="connsiteY7" fmla="*/ 445621 h 512446"/>
                  <a:gd name="connsiteX8" fmla="*/ 609050 w 609050"/>
                  <a:gd name="connsiteY8" fmla="*/ 475563 h 512446"/>
                  <a:gd name="connsiteX9" fmla="*/ 609050 w 609050"/>
                  <a:gd name="connsiteY9" fmla="*/ 482588 h 512446"/>
                  <a:gd name="connsiteX10" fmla="*/ 579134 w 609050"/>
                  <a:gd name="connsiteY10" fmla="*/ 512446 h 512446"/>
                  <a:gd name="connsiteX11" fmla="*/ 29916 w 609050"/>
                  <a:gd name="connsiteY11" fmla="*/ 512446 h 512446"/>
                  <a:gd name="connsiteX12" fmla="*/ 0 w 609050"/>
                  <a:gd name="connsiteY12" fmla="*/ 482588 h 512446"/>
                  <a:gd name="connsiteX13" fmla="*/ 0 w 609050"/>
                  <a:gd name="connsiteY13" fmla="*/ 475563 h 512446"/>
                  <a:gd name="connsiteX14" fmla="*/ 29916 w 609050"/>
                  <a:gd name="connsiteY14" fmla="*/ 445621 h 512446"/>
                  <a:gd name="connsiteX15" fmla="*/ 58946 w 609050"/>
                  <a:gd name="connsiteY15" fmla="*/ 57153 h 512446"/>
                  <a:gd name="connsiteX16" fmla="*/ 58946 w 609050"/>
                  <a:gd name="connsiteY16" fmla="*/ 356223 h 512446"/>
                  <a:gd name="connsiteX17" fmla="*/ 550175 w 609050"/>
                  <a:gd name="connsiteY17" fmla="*/ 356223 h 512446"/>
                  <a:gd name="connsiteX18" fmla="*/ 550175 w 609050"/>
                  <a:gd name="connsiteY18" fmla="*/ 57153 h 512446"/>
                  <a:gd name="connsiteX19" fmla="*/ 80147 w 609050"/>
                  <a:gd name="connsiteY19" fmla="*/ 0 h 512446"/>
                  <a:gd name="connsiteX20" fmla="*/ 529057 w 609050"/>
                  <a:gd name="connsiteY20" fmla="*/ 0 h 512446"/>
                  <a:gd name="connsiteX21" fmla="*/ 575650 w 609050"/>
                  <a:gd name="connsiteY21" fmla="*/ 19414 h 512446"/>
                  <a:gd name="connsiteX22" fmla="*/ 595007 w 609050"/>
                  <a:gd name="connsiteY22" fmla="*/ 65939 h 512446"/>
                  <a:gd name="connsiteX23" fmla="*/ 595007 w 609050"/>
                  <a:gd name="connsiteY23" fmla="*/ 355972 h 512446"/>
                  <a:gd name="connsiteX24" fmla="*/ 575650 w 609050"/>
                  <a:gd name="connsiteY24" fmla="*/ 402497 h 512446"/>
                  <a:gd name="connsiteX25" fmla="*/ 529057 w 609050"/>
                  <a:gd name="connsiteY25" fmla="*/ 421911 h 512446"/>
                  <a:gd name="connsiteX26" fmla="*/ 80147 w 609050"/>
                  <a:gd name="connsiteY26" fmla="*/ 421911 h 512446"/>
                  <a:gd name="connsiteX27" fmla="*/ 33555 w 609050"/>
                  <a:gd name="connsiteY27" fmla="*/ 402497 h 512446"/>
                  <a:gd name="connsiteX28" fmla="*/ 14113 w 609050"/>
                  <a:gd name="connsiteY28" fmla="*/ 355972 h 512446"/>
                  <a:gd name="connsiteX29" fmla="*/ 14113 w 609050"/>
                  <a:gd name="connsiteY29" fmla="*/ 65939 h 512446"/>
                  <a:gd name="connsiteX30" fmla="*/ 33555 w 609050"/>
                  <a:gd name="connsiteY30" fmla="*/ 19414 h 512446"/>
                  <a:gd name="connsiteX31" fmla="*/ 80147 w 609050"/>
                  <a:gd name="connsiteY3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050" h="512446">
                    <a:moveTo>
                      <a:pt x="491732" y="464941"/>
                    </a:moveTo>
                    <a:cubicBezTo>
                      <a:pt x="485950" y="464941"/>
                      <a:pt x="481173" y="469708"/>
                      <a:pt x="481173" y="475479"/>
                    </a:cubicBezTo>
                    <a:cubicBezTo>
                      <a:pt x="481173" y="481333"/>
                      <a:pt x="485950" y="486101"/>
                      <a:pt x="491732" y="486101"/>
                    </a:cubicBezTo>
                    <a:lnTo>
                      <a:pt x="555168" y="486101"/>
                    </a:lnTo>
                    <a:cubicBezTo>
                      <a:pt x="561033" y="486101"/>
                      <a:pt x="565726" y="481333"/>
                      <a:pt x="565726" y="475479"/>
                    </a:cubicBezTo>
                    <a:cubicBezTo>
                      <a:pt x="565726" y="469708"/>
                      <a:pt x="561033" y="464941"/>
                      <a:pt x="555168" y="464941"/>
                    </a:cubicBezTo>
                    <a:close/>
                    <a:moveTo>
                      <a:pt x="29916" y="445621"/>
                    </a:moveTo>
                    <a:lnTo>
                      <a:pt x="579134" y="445621"/>
                    </a:lnTo>
                    <a:cubicBezTo>
                      <a:pt x="595642" y="445621"/>
                      <a:pt x="609050" y="459003"/>
                      <a:pt x="609050" y="475563"/>
                    </a:cubicBezTo>
                    <a:lnTo>
                      <a:pt x="609050" y="482588"/>
                    </a:lnTo>
                    <a:cubicBezTo>
                      <a:pt x="609050" y="499064"/>
                      <a:pt x="595642" y="512446"/>
                      <a:pt x="579134" y="512446"/>
                    </a:cubicBezTo>
                    <a:lnTo>
                      <a:pt x="29916" y="512446"/>
                    </a:lnTo>
                    <a:cubicBezTo>
                      <a:pt x="13408" y="512446"/>
                      <a:pt x="0" y="499064"/>
                      <a:pt x="0" y="482588"/>
                    </a:cubicBezTo>
                    <a:lnTo>
                      <a:pt x="0" y="475563"/>
                    </a:lnTo>
                    <a:cubicBezTo>
                      <a:pt x="0" y="459003"/>
                      <a:pt x="13408" y="445621"/>
                      <a:pt x="29916" y="445621"/>
                    </a:cubicBezTo>
                    <a:close/>
                    <a:moveTo>
                      <a:pt x="58946" y="57153"/>
                    </a:moveTo>
                    <a:lnTo>
                      <a:pt x="58946" y="356223"/>
                    </a:lnTo>
                    <a:lnTo>
                      <a:pt x="550175" y="356223"/>
                    </a:lnTo>
                    <a:lnTo>
                      <a:pt x="550175" y="57153"/>
                    </a:lnTo>
                    <a:close/>
                    <a:moveTo>
                      <a:pt x="80147" y="0"/>
                    </a:moveTo>
                    <a:lnTo>
                      <a:pt x="529057" y="0"/>
                    </a:lnTo>
                    <a:cubicBezTo>
                      <a:pt x="547158" y="0"/>
                      <a:pt x="562745" y="6443"/>
                      <a:pt x="575650" y="19414"/>
                    </a:cubicBezTo>
                    <a:cubicBezTo>
                      <a:pt x="588555" y="32300"/>
                      <a:pt x="595007" y="47781"/>
                      <a:pt x="595007" y="65939"/>
                    </a:cubicBezTo>
                    <a:lnTo>
                      <a:pt x="595007" y="355972"/>
                    </a:lnTo>
                    <a:cubicBezTo>
                      <a:pt x="595007" y="374130"/>
                      <a:pt x="588555" y="389611"/>
                      <a:pt x="575650" y="402497"/>
                    </a:cubicBezTo>
                    <a:cubicBezTo>
                      <a:pt x="562745" y="415468"/>
                      <a:pt x="547158" y="421911"/>
                      <a:pt x="529057" y="421911"/>
                    </a:cubicBezTo>
                    <a:lnTo>
                      <a:pt x="80147" y="421911"/>
                    </a:lnTo>
                    <a:cubicBezTo>
                      <a:pt x="61962" y="421911"/>
                      <a:pt x="46460" y="415468"/>
                      <a:pt x="33555" y="402497"/>
                    </a:cubicBezTo>
                    <a:cubicBezTo>
                      <a:pt x="20566" y="389611"/>
                      <a:pt x="14113" y="374046"/>
                      <a:pt x="14113" y="355972"/>
                    </a:cubicBezTo>
                    <a:lnTo>
                      <a:pt x="14113" y="65939"/>
                    </a:lnTo>
                    <a:cubicBezTo>
                      <a:pt x="14113" y="47781"/>
                      <a:pt x="20566" y="32300"/>
                      <a:pt x="33555" y="19414"/>
                    </a:cubicBezTo>
                    <a:cubicBezTo>
                      <a:pt x="46460" y="6443"/>
                      <a:pt x="61962" y="0"/>
                      <a:pt x="80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3" name="Oval 15"/>
              <p:cNvSpPr/>
              <p:nvPr/>
            </p:nvSpPr>
            <p:spPr>
              <a:xfrm>
                <a:off x="1431966" y="1726273"/>
                <a:ext cx="203754" cy="272309"/>
              </a:xfrm>
              <a:custGeom>
                <a:avLst/>
                <a:gdLst>
                  <a:gd name="connsiteX0" fmla="*/ 225169 w 450489"/>
                  <a:gd name="connsiteY0" fmla="*/ 164809 h 602064"/>
                  <a:gd name="connsiteX1" fmla="*/ 166100 w 450489"/>
                  <a:gd name="connsiteY1" fmla="*/ 223945 h 602064"/>
                  <a:gd name="connsiteX2" fmla="*/ 225169 w 450489"/>
                  <a:gd name="connsiteY2" fmla="*/ 282930 h 602064"/>
                  <a:gd name="connsiteX3" fmla="*/ 284389 w 450489"/>
                  <a:gd name="connsiteY3" fmla="*/ 223945 h 602064"/>
                  <a:gd name="connsiteX4" fmla="*/ 225169 w 450489"/>
                  <a:gd name="connsiteY4" fmla="*/ 164809 h 602064"/>
                  <a:gd name="connsiteX5" fmla="*/ 225169 w 450489"/>
                  <a:gd name="connsiteY5" fmla="*/ 100062 h 602064"/>
                  <a:gd name="connsiteX6" fmla="*/ 349228 w 450489"/>
                  <a:gd name="connsiteY6" fmla="*/ 223945 h 602064"/>
                  <a:gd name="connsiteX7" fmla="*/ 225169 w 450489"/>
                  <a:gd name="connsiteY7" fmla="*/ 347676 h 602064"/>
                  <a:gd name="connsiteX8" fmla="*/ 101261 w 450489"/>
                  <a:gd name="connsiteY8" fmla="*/ 223945 h 602064"/>
                  <a:gd name="connsiteX9" fmla="*/ 225169 w 450489"/>
                  <a:gd name="connsiteY9" fmla="*/ 100062 h 602064"/>
                  <a:gd name="connsiteX10" fmla="*/ 225169 w 450489"/>
                  <a:gd name="connsiteY10" fmla="*/ 35781 h 602064"/>
                  <a:gd name="connsiteX11" fmla="*/ 36895 w 450489"/>
                  <a:gd name="connsiteY11" fmla="*/ 223936 h 602064"/>
                  <a:gd name="connsiteX12" fmla="*/ 225169 w 450489"/>
                  <a:gd name="connsiteY12" fmla="*/ 411939 h 602064"/>
                  <a:gd name="connsiteX13" fmla="*/ 413442 w 450489"/>
                  <a:gd name="connsiteY13" fmla="*/ 223936 h 602064"/>
                  <a:gd name="connsiteX14" fmla="*/ 225169 w 450489"/>
                  <a:gd name="connsiteY14" fmla="*/ 35781 h 602064"/>
                  <a:gd name="connsiteX15" fmla="*/ 225169 w 450489"/>
                  <a:gd name="connsiteY15" fmla="*/ 0 h 602064"/>
                  <a:gd name="connsiteX16" fmla="*/ 450489 w 450489"/>
                  <a:gd name="connsiteY16" fmla="*/ 224845 h 602064"/>
                  <a:gd name="connsiteX17" fmla="*/ 225169 w 450489"/>
                  <a:gd name="connsiteY17" fmla="*/ 602064 h 602064"/>
                  <a:gd name="connsiteX18" fmla="*/ 0 w 450489"/>
                  <a:gd name="connsiteY18" fmla="*/ 224845 h 602064"/>
                  <a:gd name="connsiteX19" fmla="*/ 225169 w 450489"/>
                  <a:gd name="connsiteY19" fmla="*/ 0 h 60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0489" h="602064">
                    <a:moveTo>
                      <a:pt x="225169" y="164809"/>
                    </a:moveTo>
                    <a:cubicBezTo>
                      <a:pt x="192521" y="164809"/>
                      <a:pt x="166100" y="191193"/>
                      <a:pt x="166100" y="223945"/>
                    </a:cubicBezTo>
                    <a:cubicBezTo>
                      <a:pt x="166100" y="256546"/>
                      <a:pt x="192521" y="282930"/>
                      <a:pt x="225169" y="282930"/>
                    </a:cubicBezTo>
                    <a:cubicBezTo>
                      <a:pt x="257816" y="282930"/>
                      <a:pt x="284389" y="256546"/>
                      <a:pt x="284389" y="223945"/>
                    </a:cubicBezTo>
                    <a:cubicBezTo>
                      <a:pt x="284389" y="191193"/>
                      <a:pt x="257816" y="164809"/>
                      <a:pt x="225169" y="164809"/>
                    </a:cubicBezTo>
                    <a:close/>
                    <a:moveTo>
                      <a:pt x="225169" y="100062"/>
                    </a:moveTo>
                    <a:cubicBezTo>
                      <a:pt x="293500" y="100062"/>
                      <a:pt x="349228" y="155711"/>
                      <a:pt x="349228" y="223945"/>
                    </a:cubicBezTo>
                    <a:cubicBezTo>
                      <a:pt x="349228" y="292179"/>
                      <a:pt x="293500" y="347676"/>
                      <a:pt x="225169" y="347676"/>
                    </a:cubicBezTo>
                    <a:cubicBezTo>
                      <a:pt x="156837" y="347676"/>
                      <a:pt x="101261" y="292179"/>
                      <a:pt x="101261" y="223945"/>
                    </a:cubicBezTo>
                    <a:cubicBezTo>
                      <a:pt x="101261" y="155711"/>
                      <a:pt x="156837" y="100062"/>
                      <a:pt x="225169" y="100062"/>
                    </a:cubicBezTo>
                    <a:close/>
                    <a:moveTo>
                      <a:pt x="225169" y="35781"/>
                    </a:moveTo>
                    <a:cubicBezTo>
                      <a:pt x="121315" y="35781"/>
                      <a:pt x="36895" y="120231"/>
                      <a:pt x="36895" y="223936"/>
                    </a:cubicBezTo>
                    <a:cubicBezTo>
                      <a:pt x="36895" y="327489"/>
                      <a:pt x="121315" y="411939"/>
                      <a:pt x="225169" y="411939"/>
                    </a:cubicBezTo>
                    <a:cubicBezTo>
                      <a:pt x="329022" y="411939"/>
                      <a:pt x="413442" y="327489"/>
                      <a:pt x="413442" y="223936"/>
                    </a:cubicBezTo>
                    <a:cubicBezTo>
                      <a:pt x="413442" y="120231"/>
                      <a:pt x="329022" y="35781"/>
                      <a:pt x="225169" y="35781"/>
                    </a:cubicBezTo>
                    <a:close/>
                    <a:moveTo>
                      <a:pt x="225169" y="0"/>
                    </a:moveTo>
                    <a:cubicBezTo>
                      <a:pt x="349672" y="0"/>
                      <a:pt x="450489" y="100673"/>
                      <a:pt x="450489" y="224845"/>
                    </a:cubicBezTo>
                    <a:cubicBezTo>
                      <a:pt x="450489" y="415577"/>
                      <a:pt x="225169" y="602064"/>
                      <a:pt x="225169" y="602064"/>
                    </a:cubicBezTo>
                    <a:cubicBezTo>
                      <a:pt x="225169" y="602064"/>
                      <a:pt x="0" y="415577"/>
                      <a:pt x="0" y="224845"/>
                    </a:cubicBezTo>
                    <a:cubicBezTo>
                      <a:pt x="0" y="100673"/>
                      <a:pt x="100817" y="0"/>
                      <a:pt x="225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6" name="Oval 18"/>
              <p:cNvSpPr/>
              <p:nvPr/>
            </p:nvSpPr>
            <p:spPr>
              <a:xfrm>
                <a:off x="1397688" y="2745666"/>
                <a:ext cx="272310" cy="258344"/>
              </a:xfrm>
              <a:custGeom>
                <a:avLst/>
                <a:gdLst>
                  <a:gd name="connsiteX0" fmla="*/ 408423 w 606792"/>
                  <a:gd name="connsiteY0" fmla="*/ 222069 h 575673"/>
                  <a:gd name="connsiteX1" fmla="*/ 455147 w 606792"/>
                  <a:gd name="connsiteY1" fmla="*/ 269992 h 575673"/>
                  <a:gd name="connsiteX2" fmla="*/ 264516 w 606792"/>
                  <a:gd name="connsiteY2" fmla="*/ 454441 h 575673"/>
                  <a:gd name="connsiteX3" fmla="*/ 146212 w 606792"/>
                  <a:gd name="connsiteY3" fmla="*/ 336338 h 575673"/>
                  <a:gd name="connsiteX4" fmla="*/ 186216 w 606792"/>
                  <a:gd name="connsiteY4" fmla="*/ 295977 h 575673"/>
                  <a:gd name="connsiteX5" fmla="*/ 261849 w 606792"/>
                  <a:gd name="connsiteY5" fmla="*/ 371481 h 575673"/>
                  <a:gd name="connsiteX6" fmla="*/ 60690 w 606792"/>
                  <a:gd name="connsiteY6" fmla="*/ 121206 h 575673"/>
                  <a:gd name="connsiteX7" fmla="*/ 60690 w 606792"/>
                  <a:gd name="connsiteY7" fmla="*/ 515070 h 575673"/>
                  <a:gd name="connsiteX8" fmla="*/ 546102 w 606792"/>
                  <a:gd name="connsiteY8" fmla="*/ 515070 h 575673"/>
                  <a:gd name="connsiteX9" fmla="*/ 546102 w 606792"/>
                  <a:gd name="connsiteY9" fmla="*/ 121206 h 575673"/>
                  <a:gd name="connsiteX10" fmla="*/ 515811 w 606792"/>
                  <a:gd name="connsiteY10" fmla="*/ 121206 h 575673"/>
                  <a:gd name="connsiteX11" fmla="*/ 515811 w 606792"/>
                  <a:gd name="connsiteY11" fmla="*/ 151454 h 575673"/>
                  <a:gd name="connsiteX12" fmla="*/ 455121 w 606792"/>
                  <a:gd name="connsiteY12" fmla="*/ 151454 h 575673"/>
                  <a:gd name="connsiteX13" fmla="*/ 455121 w 606792"/>
                  <a:gd name="connsiteY13" fmla="*/ 121206 h 575673"/>
                  <a:gd name="connsiteX14" fmla="*/ 394431 w 606792"/>
                  <a:gd name="connsiteY14" fmla="*/ 121206 h 575673"/>
                  <a:gd name="connsiteX15" fmla="*/ 394431 w 606792"/>
                  <a:gd name="connsiteY15" fmla="*/ 151454 h 575673"/>
                  <a:gd name="connsiteX16" fmla="*/ 333741 w 606792"/>
                  <a:gd name="connsiteY16" fmla="*/ 151454 h 575673"/>
                  <a:gd name="connsiteX17" fmla="*/ 333741 w 606792"/>
                  <a:gd name="connsiteY17" fmla="*/ 121206 h 575673"/>
                  <a:gd name="connsiteX18" fmla="*/ 273051 w 606792"/>
                  <a:gd name="connsiteY18" fmla="*/ 121206 h 575673"/>
                  <a:gd name="connsiteX19" fmla="*/ 273051 w 606792"/>
                  <a:gd name="connsiteY19" fmla="*/ 151454 h 575673"/>
                  <a:gd name="connsiteX20" fmla="*/ 212361 w 606792"/>
                  <a:gd name="connsiteY20" fmla="*/ 151454 h 575673"/>
                  <a:gd name="connsiteX21" fmla="*/ 212361 w 606792"/>
                  <a:gd name="connsiteY21" fmla="*/ 121206 h 575673"/>
                  <a:gd name="connsiteX22" fmla="*/ 151671 w 606792"/>
                  <a:gd name="connsiteY22" fmla="*/ 121206 h 575673"/>
                  <a:gd name="connsiteX23" fmla="*/ 151671 w 606792"/>
                  <a:gd name="connsiteY23" fmla="*/ 151454 h 575673"/>
                  <a:gd name="connsiteX24" fmla="*/ 90981 w 606792"/>
                  <a:gd name="connsiteY24" fmla="*/ 151454 h 575673"/>
                  <a:gd name="connsiteX25" fmla="*/ 90981 w 606792"/>
                  <a:gd name="connsiteY25" fmla="*/ 121206 h 575673"/>
                  <a:gd name="connsiteX26" fmla="*/ 90981 w 606792"/>
                  <a:gd name="connsiteY26" fmla="*/ 0 h 575673"/>
                  <a:gd name="connsiteX27" fmla="*/ 151671 w 606792"/>
                  <a:gd name="connsiteY27" fmla="*/ 0 h 575673"/>
                  <a:gd name="connsiteX28" fmla="*/ 151671 w 606792"/>
                  <a:gd name="connsiteY28" fmla="*/ 60603 h 575673"/>
                  <a:gd name="connsiteX29" fmla="*/ 212361 w 606792"/>
                  <a:gd name="connsiteY29" fmla="*/ 60603 h 575673"/>
                  <a:gd name="connsiteX30" fmla="*/ 212361 w 606792"/>
                  <a:gd name="connsiteY30" fmla="*/ 0 h 575673"/>
                  <a:gd name="connsiteX31" fmla="*/ 273051 w 606792"/>
                  <a:gd name="connsiteY31" fmla="*/ 0 h 575673"/>
                  <a:gd name="connsiteX32" fmla="*/ 273051 w 606792"/>
                  <a:gd name="connsiteY32" fmla="*/ 60603 h 575673"/>
                  <a:gd name="connsiteX33" fmla="*/ 333741 w 606792"/>
                  <a:gd name="connsiteY33" fmla="*/ 60603 h 575673"/>
                  <a:gd name="connsiteX34" fmla="*/ 333741 w 606792"/>
                  <a:gd name="connsiteY34" fmla="*/ 0 h 575673"/>
                  <a:gd name="connsiteX35" fmla="*/ 394431 w 606792"/>
                  <a:gd name="connsiteY35" fmla="*/ 0 h 575673"/>
                  <a:gd name="connsiteX36" fmla="*/ 394431 w 606792"/>
                  <a:gd name="connsiteY36" fmla="*/ 60603 h 575673"/>
                  <a:gd name="connsiteX37" fmla="*/ 455121 w 606792"/>
                  <a:gd name="connsiteY37" fmla="*/ 60603 h 575673"/>
                  <a:gd name="connsiteX38" fmla="*/ 455121 w 606792"/>
                  <a:gd name="connsiteY38" fmla="*/ 0 h 575673"/>
                  <a:gd name="connsiteX39" fmla="*/ 515811 w 606792"/>
                  <a:gd name="connsiteY39" fmla="*/ 0 h 575673"/>
                  <a:gd name="connsiteX40" fmla="*/ 515811 w 606792"/>
                  <a:gd name="connsiteY40" fmla="*/ 60603 h 575673"/>
                  <a:gd name="connsiteX41" fmla="*/ 606792 w 606792"/>
                  <a:gd name="connsiteY41" fmla="*/ 60603 h 575673"/>
                  <a:gd name="connsiteX42" fmla="*/ 606792 w 606792"/>
                  <a:gd name="connsiteY42" fmla="*/ 575673 h 575673"/>
                  <a:gd name="connsiteX43" fmla="*/ 0 w 606792"/>
                  <a:gd name="connsiteY43" fmla="*/ 575673 h 575673"/>
                  <a:gd name="connsiteX44" fmla="*/ 0 w 606792"/>
                  <a:gd name="connsiteY44" fmla="*/ 60603 h 575673"/>
                  <a:gd name="connsiteX45" fmla="*/ 90981 w 606792"/>
                  <a:gd name="connsiteY45" fmla="*/ 60603 h 5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792" h="575673">
                    <a:moveTo>
                      <a:pt x="408423" y="222069"/>
                    </a:moveTo>
                    <a:lnTo>
                      <a:pt x="455147" y="269992"/>
                    </a:lnTo>
                    <a:lnTo>
                      <a:pt x="264516" y="454441"/>
                    </a:lnTo>
                    <a:lnTo>
                      <a:pt x="146212" y="336338"/>
                    </a:lnTo>
                    <a:lnTo>
                      <a:pt x="186216" y="295977"/>
                    </a:lnTo>
                    <a:lnTo>
                      <a:pt x="261849" y="371481"/>
                    </a:lnTo>
                    <a:close/>
                    <a:moveTo>
                      <a:pt x="60690" y="121206"/>
                    </a:moveTo>
                    <a:lnTo>
                      <a:pt x="60690" y="515070"/>
                    </a:lnTo>
                    <a:lnTo>
                      <a:pt x="546102" y="515070"/>
                    </a:lnTo>
                    <a:lnTo>
                      <a:pt x="546102" y="121206"/>
                    </a:lnTo>
                    <a:lnTo>
                      <a:pt x="515811" y="121206"/>
                    </a:lnTo>
                    <a:lnTo>
                      <a:pt x="515811" y="151454"/>
                    </a:lnTo>
                    <a:lnTo>
                      <a:pt x="455121" y="151454"/>
                    </a:lnTo>
                    <a:lnTo>
                      <a:pt x="455121" y="121206"/>
                    </a:lnTo>
                    <a:lnTo>
                      <a:pt x="394431" y="121206"/>
                    </a:lnTo>
                    <a:lnTo>
                      <a:pt x="394431" y="151454"/>
                    </a:lnTo>
                    <a:lnTo>
                      <a:pt x="333741" y="151454"/>
                    </a:lnTo>
                    <a:lnTo>
                      <a:pt x="333741" y="121206"/>
                    </a:lnTo>
                    <a:lnTo>
                      <a:pt x="273051" y="121206"/>
                    </a:lnTo>
                    <a:lnTo>
                      <a:pt x="273051" y="151454"/>
                    </a:lnTo>
                    <a:lnTo>
                      <a:pt x="212361" y="151454"/>
                    </a:lnTo>
                    <a:lnTo>
                      <a:pt x="212361" y="121206"/>
                    </a:lnTo>
                    <a:lnTo>
                      <a:pt x="151671" y="121206"/>
                    </a:lnTo>
                    <a:lnTo>
                      <a:pt x="151671" y="151454"/>
                    </a:lnTo>
                    <a:lnTo>
                      <a:pt x="90981" y="151454"/>
                    </a:lnTo>
                    <a:lnTo>
                      <a:pt x="90981" y="121206"/>
                    </a:lnTo>
                    <a:close/>
                    <a:moveTo>
                      <a:pt x="90981" y="0"/>
                    </a:moveTo>
                    <a:lnTo>
                      <a:pt x="151671" y="0"/>
                    </a:lnTo>
                    <a:lnTo>
                      <a:pt x="151671" y="60603"/>
                    </a:lnTo>
                    <a:lnTo>
                      <a:pt x="212361" y="60603"/>
                    </a:lnTo>
                    <a:lnTo>
                      <a:pt x="212361" y="0"/>
                    </a:lnTo>
                    <a:lnTo>
                      <a:pt x="273051" y="0"/>
                    </a:lnTo>
                    <a:lnTo>
                      <a:pt x="273051" y="60603"/>
                    </a:lnTo>
                    <a:lnTo>
                      <a:pt x="333741" y="60603"/>
                    </a:lnTo>
                    <a:lnTo>
                      <a:pt x="333741" y="0"/>
                    </a:lnTo>
                    <a:lnTo>
                      <a:pt x="394431" y="0"/>
                    </a:lnTo>
                    <a:lnTo>
                      <a:pt x="394431" y="60603"/>
                    </a:lnTo>
                    <a:lnTo>
                      <a:pt x="455121" y="60603"/>
                    </a:lnTo>
                    <a:lnTo>
                      <a:pt x="455121" y="0"/>
                    </a:lnTo>
                    <a:lnTo>
                      <a:pt x="515811" y="0"/>
                    </a:lnTo>
                    <a:lnTo>
                      <a:pt x="515811" y="60603"/>
                    </a:lnTo>
                    <a:lnTo>
                      <a:pt x="606792" y="60603"/>
                    </a:lnTo>
                    <a:lnTo>
                      <a:pt x="606792" y="575673"/>
                    </a:lnTo>
                    <a:lnTo>
                      <a:pt x="0" y="575673"/>
                    </a:lnTo>
                    <a:lnTo>
                      <a:pt x="0" y="60603"/>
                    </a:lnTo>
                    <a:lnTo>
                      <a:pt x="90981" y="606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Tree>
    <p:extLst>
      <p:ext uri="{BB962C8B-B14F-4D97-AF65-F5344CB8AC3E}">
        <p14:creationId xmlns:p14="http://schemas.microsoft.com/office/powerpoint/2010/main" val="713630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4cea730-73b1-438c-a9ad-1ff5f784b089"/>
          <p:cNvGrpSpPr>
            <a:grpSpLocks noChangeAspect="1"/>
          </p:cNvGrpSpPr>
          <p:nvPr/>
        </p:nvGrpSpPr>
        <p:grpSpPr>
          <a:xfrm>
            <a:off x="341376" y="1534922"/>
            <a:ext cx="5707258" cy="3246247"/>
            <a:chOff x="1481245" y="1556792"/>
            <a:chExt cx="5707258" cy="3246246"/>
          </a:xfrm>
        </p:grpSpPr>
        <p:grpSp>
          <p:nvGrpSpPr>
            <p:cNvPr id="37" name="组合 36"/>
            <p:cNvGrpSpPr/>
            <p:nvPr/>
          </p:nvGrpSpPr>
          <p:grpSpPr>
            <a:xfrm>
              <a:off x="1481245" y="1556792"/>
              <a:ext cx="2604671" cy="1050002"/>
              <a:chOff x="1430114" y="2931616"/>
              <a:chExt cx="2604671" cy="1050002"/>
            </a:xfrm>
          </p:grpSpPr>
          <p:sp>
            <p:nvSpPr>
              <p:cNvPr id="41" name="五边形 28"/>
              <p:cNvSpPr/>
              <p:nvPr/>
            </p:nvSpPr>
            <p:spPr>
              <a:xfrm>
                <a:off x="2276404" y="3044795"/>
                <a:ext cx="1758381" cy="823643"/>
              </a:xfrm>
              <a:prstGeom prst="homePlate">
                <a:avLst>
                  <a:gd name="adj" fmla="val 40279"/>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defTabSz="1219110">
                  <a:defRPr/>
                </a:pPr>
                <a:r>
                  <a:rPr lang="zh-CN" altLang="en-US" sz="1400"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修复已有问题</a:t>
                </a:r>
              </a:p>
            </p:txBody>
          </p:sp>
          <p:sp>
            <p:nvSpPr>
              <p:cNvPr id="42" name="椭圆 41"/>
              <p:cNvSpPr/>
              <p:nvPr/>
            </p:nvSpPr>
            <p:spPr>
              <a:xfrm>
                <a:off x="1430114" y="2931616"/>
                <a:ext cx="1050001" cy="1050002"/>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30" name="组合 29"/>
            <p:cNvGrpSpPr/>
            <p:nvPr/>
          </p:nvGrpSpPr>
          <p:grpSpPr>
            <a:xfrm>
              <a:off x="4583834" y="1569965"/>
              <a:ext cx="2604669" cy="1050002"/>
              <a:chOff x="4532703" y="2944789"/>
              <a:chExt cx="2604669" cy="1050002"/>
            </a:xfrm>
          </p:grpSpPr>
          <p:sp>
            <p:nvSpPr>
              <p:cNvPr id="34" name="五边形 31"/>
              <p:cNvSpPr/>
              <p:nvPr/>
            </p:nvSpPr>
            <p:spPr>
              <a:xfrm>
                <a:off x="5378991" y="3044795"/>
                <a:ext cx="1758381" cy="823643"/>
              </a:xfrm>
              <a:prstGeom prst="homePlate">
                <a:avLst>
                  <a:gd name="adj" fmla="val 40279"/>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defTabSz="1219110">
                  <a:defRPr/>
                </a:pPr>
                <a:r>
                  <a:rPr lang="zh-CN" altLang="en-US" sz="1400"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研发新功能</a:t>
                </a:r>
              </a:p>
            </p:txBody>
          </p:sp>
          <p:sp>
            <p:nvSpPr>
              <p:cNvPr id="35" name="椭圆 34"/>
              <p:cNvSpPr/>
              <p:nvPr/>
            </p:nvSpPr>
            <p:spPr>
              <a:xfrm>
                <a:off x="4532703" y="2944789"/>
                <a:ext cx="1050001" cy="1050002"/>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6" name="组合 15"/>
            <p:cNvGrpSpPr/>
            <p:nvPr/>
          </p:nvGrpSpPr>
          <p:grpSpPr>
            <a:xfrm>
              <a:off x="3004794" y="3753036"/>
              <a:ext cx="2604671" cy="1050002"/>
              <a:chOff x="4532701" y="2931616"/>
              <a:chExt cx="2604671" cy="1050002"/>
            </a:xfrm>
          </p:grpSpPr>
          <p:sp>
            <p:nvSpPr>
              <p:cNvPr id="20" name="五边形 53"/>
              <p:cNvSpPr/>
              <p:nvPr/>
            </p:nvSpPr>
            <p:spPr>
              <a:xfrm>
                <a:off x="5378991" y="3044795"/>
                <a:ext cx="1758381" cy="823643"/>
              </a:xfrm>
              <a:prstGeom prst="homePlate">
                <a:avLst>
                  <a:gd name="adj" fmla="val 40279"/>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defTabSz="1219110">
                  <a:defRPr/>
                </a:pPr>
                <a:r>
                  <a:rPr lang="zh-CN" altLang="en-US" sz="1400"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整理优化项目</a:t>
                </a:r>
              </a:p>
            </p:txBody>
          </p:sp>
          <p:sp>
            <p:nvSpPr>
              <p:cNvPr id="21" name="椭圆 20"/>
              <p:cNvSpPr/>
              <p:nvPr/>
            </p:nvSpPr>
            <p:spPr>
              <a:xfrm>
                <a:off x="4532701" y="2931616"/>
                <a:ext cx="1050001" cy="1050002"/>
              </a:xfrm>
              <a:prstGeom prst="ellipse">
                <a:avLst/>
              </a:prstGeom>
              <a:solidFill>
                <a:schemeClr val="accent4">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2" name="任意多边形 55"/>
              <p:cNvSpPr>
                <a:spLocks noChangeAspect="1"/>
              </p:cNvSpPr>
              <p:nvPr/>
            </p:nvSpPr>
            <p:spPr bwMode="auto">
              <a:xfrm>
                <a:off x="4744435" y="3139671"/>
                <a:ext cx="634556" cy="63389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16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44" name="组合 43">
            <a:extLst>
              <a:ext uri="{FF2B5EF4-FFF2-40B4-BE49-F238E27FC236}">
                <a16:creationId xmlns:a16="http://schemas.microsoft.com/office/drawing/2014/main" id="{A7165712-3D46-4DC5-A1BB-769A2E04B8C9}"/>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005C12AE-62DC-43C9-B286-400A4D28B677}"/>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D032DAB2-7F08-4462-B1C9-F32DFC4CB9F9}"/>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后续规划</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48" name="图片 47">
            <a:extLst>
              <a:ext uri="{FF2B5EF4-FFF2-40B4-BE49-F238E27FC236}">
                <a16:creationId xmlns:a16="http://schemas.microsoft.com/office/drawing/2014/main" id="{32B14F29-11E8-4CDB-8FA5-98E886B59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0" y="1648101"/>
            <a:ext cx="846291" cy="846291"/>
          </a:xfrm>
          <a:prstGeom prst="rect">
            <a:avLst/>
          </a:prstGeom>
        </p:spPr>
      </p:pic>
      <p:pic>
        <p:nvPicPr>
          <p:cNvPr id="50" name="图片 49">
            <a:extLst>
              <a:ext uri="{FF2B5EF4-FFF2-40B4-BE49-F238E27FC236}">
                <a16:creationId xmlns:a16="http://schemas.microsoft.com/office/drawing/2014/main" id="{CC1095BA-A75F-467F-9144-EC28C2F89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405" y="1648100"/>
            <a:ext cx="823643" cy="823643"/>
          </a:xfrm>
          <a:prstGeom prst="rect">
            <a:avLst/>
          </a:prstGeom>
        </p:spPr>
      </p:pic>
      <p:sp>
        <p:nvSpPr>
          <p:cNvPr id="2" name="文本框 1">
            <a:extLst>
              <a:ext uri="{FF2B5EF4-FFF2-40B4-BE49-F238E27FC236}">
                <a16:creationId xmlns:a16="http://schemas.microsoft.com/office/drawing/2014/main" id="{6A1D605B-E171-4FC0-849F-C3816320FC64}"/>
              </a:ext>
            </a:extLst>
          </p:cNvPr>
          <p:cNvSpPr txBox="1"/>
          <p:nvPr/>
        </p:nvSpPr>
        <p:spPr>
          <a:xfrm>
            <a:off x="6291072" y="1133204"/>
            <a:ext cx="5696712" cy="406431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200" b="1" dirty="0">
                <a:latin typeface="华文仿宋" panose="02010600040101010101" pitchFamily="2" charset="-122"/>
                <a:ea typeface="华文仿宋" panose="02010600040101010101" pitchFamily="2" charset="-122"/>
              </a:rPr>
              <a:t>优化笔记页面的排版及样式</a:t>
            </a:r>
            <a:endParaRPr lang="en-US" altLang="zh-CN" sz="2200" b="1" dirty="0">
              <a:latin typeface="华文仿宋" panose="02010600040101010101" pitchFamily="2" charset="-122"/>
              <a:ea typeface="华文仿宋" panose="02010600040101010101" pitchFamily="2" charset="-122"/>
            </a:endParaRPr>
          </a:p>
          <a:p>
            <a:pPr marL="285750" indent="-285750">
              <a:lnSpc>
                <a:spcPct val="200000"/>
              </a:lnSpc>
              <a:buFont typeface="Arial" panose="020B0604020202020204" pitchFamily="34" charset="0"/>
              <a:buChar char="•"/>
            </a:pPr>
            <a:r>
              <a:rPr lang="zh-CN" altLang="en-US" sz="2200" b="1" dirty="0">
                <a:latin typeface="华文仿宋" panose="02010600040101010101" pitchFamily="2" charset="-122"/>
                <a:ea typeface="华文仿宋" panose="02010600040101010101" pitchFamily="2" charset="-122"/>
              </a:rPr>
              <a:t>实现通过二维码进行笔记的分享及查看</a:t>
            </a:r>
            <a:endParaRPr lang="en-US" altLang="zh-CN" sz="2200" b="1" dirty="0">
              <a:latin typeface="华文仿宋" panose="02010600040101010101" pitchFamily="2" charset="-122"/>
              <a:ea typeface="华文仿宋" panose="02010600040101010101" pitchFamily="2" charset="-122"/>
            </a:endParaRPr>
          </a:p>
          <a:p>
            <a:pPr marL="285750" indent="-285750">
              <a:lnSpc>
                <a:spcPct val="200000"/>
              </a:lnSpc>
              <a:buFont typeface="Arial" panose="020B0604020202020204" pitchFamily="34" charset="0"/>
              <a:buChar char="•"/>
            </a:pPr>
            <a:r>
              <a:rPr lang="en-US" altLang="zh-CN" sz="2200" b="1" dirty="0">
                <a:latin typeface="华文仿宋" panose="02010600040101010101" pitchFamily="2" charset="-122"/>
                <a:ea typeface="华文仿宋" panose="02010600040101010101" pitchFamily="2" charset="-122"/>
              </a:rPr>
              <a:t>App</a:t>
            </a:r>
            <a:r>
              <a:rPr lang="zh-CN" altLang="en-US" sz="2200" b="1" dirty="0">
                <a:latin typeface="华文仿宋" panose="02010600040101010101" pitchFamily="2" charset="-122"/>
                <a:ea typeface="华文仿宋" panose="02010600040101010101" pitchFamily="2" charset="-122"/>
              </a:rPr>
              <a:t>的暗色模式（夜间模式）</a:t>
            </a:r>
            <a:endParaRPr lang="en-US" altLang="zh-CN" sz="2200" b="1" dirty="0">
              <a:latin typeface="华文仿宋" panose="02010600040101010101" pitchFamily="2" charset="-122"/>
              <a:ea typeface="华文仿宋" panose="02010600040101010101" pitchFamily="2" charset="-122"/>
            </a:endParaRPr>
          </a:p>
          <a:p>
            <a:pPr marL="285750" indent="-285750">
              <a:lnSpc>
                <a:spcPct val="200000"/>
              </a:lnSpc>
              <a:buFont typeface="Arial" panose="020B0604020202020204" pitchFamily="34" charset="0"/>
              <a:buChar char="•"/>
            </a:pPr>
            <a:r>
              <a:rPr lang="zh-CN" altLang="en-US" sz="2200" b="1" dirty="0">
                <a:latin typeface="华文仿宋" panose="02010600040101010101" pitchFamily="2" charset="-122"/>
                <a:ea typeface="华文仿宋" panose="02010600040101010101" pitchFamily="2" charset="-122"/>
              </a:rPr>
              <a:t>发现页的笔记可添加话题、并可以通过分类查看</a:t>
            </a:r>
            <a:endParaRPr lang="en-US" altLang="zh-CN" sz="2200" b="1" dirty="0">
              <a:latin typeface="华文仿宋" panose="02010600040101010101" pitchFamily="2" charset="-122"/>
              <a:ea typeface="华文仿宋" panose="02010600040101010101" pitchFamily="2" charset="-122"/>
            </a:endParaRPr>
          </a:p>
          <a:p>
            <a:pPr marL="285750" indent="-285750">
              <a:lnSpc>
                <a:spcPct val="200000"/>
              </a:lnSpc>
              <a:buFont typeface="Arial" panose="020B0604020202020204" pitchFamily="34" charset="0"/>
              <a:buChar char="•"/>
            </a:pPr>
            <a:r>
              <a:rPr lang="en-US" altLang="zh-CN" sz="2200" b="1">
                <a:latin typeface="华文仿宋" panose="02010600040101010101" pitchFamily="2" charset="-122"/>
                <a:ea typeface="华文仿宋" panose="02010600040101010101" pitchFamily="2" charset="-122"/>
              </a:rPr>
              <a:t>……</a:t>
            </a:r>
            <a:endParaRPr lang="en-US" altLang="zh-CN" sz="2200" b="1"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81174641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nvSpPr>
        <p:spPr>
          <a:xfrm flipH="1">
            <a:off x="2521104" y="0"/>
            <a:ext cx="9670897" cy="5656114"/>
          </a:xfrm>
          <a:custGeom>
            <a:avLst/>
            <a:gdLst>
              <a:gd name="connsiteX0" fmla="*/ 6232099 w 9670897"/>
              <a:gd name="connsiteY0" fmla="*/ 475896 h 5656114"/>
              <a:gd name="connsiteX1" fmla="*/ 3438507 w 9670897"/>
              <a:gd name="connsiteY1" fmla="*/ 475896 h 5656114"/>
              <a:gd name="connsiteX2" fmla="*/ 0 w 9670897"/>
              <a:gd name="connsiteY2" fmla="*/ 3968965 h 5656114"/>
              <a:gd name="connsiteX3" fmla="*/ 0 w 9670897"/>
              <a:gd name="connsiteY3" fmla="*/ 5656114 h 5656114"/>
              <a:gd name="connsiteX4" fmla="*/ 1132796 w 9670897"/>
              <a:gd name="connsiteY4" fmla="*/ 5656114 h 5656114"/>
              <a:gd name="connsiteX5" fmla="*/ 3720091 w 9670897"/>
              <a:gd name="connsiteY5" fmla="*/ 0 h 5656114"/>
              <a:gd name="connsiteX6" fmla="*/ 926499 w 9670897"/>
              <a:gd name="connsiteY6" fmla="*/ 0 h 5656114"/>
              <a:gd name="connsiteX7" fmla="*/ 0 w 9670897"/>
              <a:gd name="connsiteY7" fmla="*/ 941201 h 5656114"/>
              <a:gd name="connsiteX8" fmla="*/ 0 w 9670897"/>
              <a:gd name="connsiteY8" fmla="*/ 3779121 h 5656114"/>
              <a:gd name="connsiteX9" fmla="*/ 9670897 w 9670897"/>
              <a:gd name="connsiteY9" fmla="*/ 0 h 5656114"/>
              <a:gd name="connsiteX10" fmla="*/ 6877305 w 9670897"/>
              <a:gd name="connsiteY10" fmla="*/ 0 h 5656114"/>
              <a:gd name="connsiteX11" fmla="*/ 1778002 w 9670897"/>
              <a:gd name="connsiteY11" fmla="*/ 5180218 h 5656114"/>
              <a:gd name="connsiteX12" fmla="*/ 4571594 w 9670897"/>
              <a:gd name="connsiteY12" fmla="*/ 5180218 h 565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70897" h="5656114">
                <a:moveTo>
                  <a:pt x="6232099" y="475896"/>
                </a:moveTo>
                <a:lnTo>
                  <a:pt x="3438507" y="475896"/>
                </a:lnTo>
                <a:lnTo>
                  <a:pt x="0" y="3968965"/>
                </a:lnTo>
                <a:lnTo>
                  <a:pt x="0" y="5656114"/>
                </a:lnTo>
                <a:lnTo>
                  <a:pt x="1132796" y="5656114"/>
                </a:lnTo>
                <a:close/>
                <a:moveTo>
                  <a:pt x="3720091" y="0"/>
                </a:moveTo>
                <a:lnTo>
                  <a:pt x="926499" y="0"/>
                </a:lnTo>
                <a:lnTo>
                  <a:pt x="0" y="941201"/>
                </a:lnTo>
                <a:lnTo>
                  <a:pt x="0" y="3779121"/>
                </a:lnTo>
                <a:close/>
                <a:moveTo>
                  <a:pt x="9670897" y="0"/>
                </a:moveTo>
                <a:lnTo>
                  <a:pt x="6877305" y="0"/>
                </a:lnTo>
                <a:lnTo>
                  <a:pt x="1778002" y="5180218"/>
                </a:lnTo>
                <a:lnTo>
                  <a:pt x="4571594" y="5180218"/>
                </a:lnTo>
                <a:close/>
              </a:path>
            </a:pathLst>
          </a:custGeom>
          <a:blipFill dpi="0" rotWithShape="1">
            <a:blip r:embed="rId5" cstate="email">
              <a:alphaModFix amt="81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3" name="组合 2">
            <a:extLst>
              <a:ext uri="{FF2B5EF4-FFF2-40B4-BE49-F238E27FC236}">
                <a16:creationId xmlns:a16="http://schemas.microsoft.com/office/drawing/2014/main" id="{C612D4ED-9936-4EA1-B75C-3FCABDC80835}"/>
              </a:ext>
            </a:extLst>
          </p:cNvPr>
          <p:cNvGrpSpPr/>
          <p:nvPr/>
        </p:nvGrpSpPr>
        <p:grpSpPr>
          <a:xfrm>
            <a:off x="0" y="2034329"/>
            <a:ext cx="10313238" cy="4823671"/>
            <a:chOff x="-4" y="2034329"/>
            <a:chExt cx="10313238" cy="4823671"/>
          </a:xfrm>
        </p:grpSpPr>
        <p:sp>
          <p:nvSpPr>
            <p:cNvPr id="2" name="等腰三角形 1"/>
            <p:cNvSpPr/>
            <p:nvPr/>
          </p:nvSpPr>
          <p:spPr>
            <a:xfrm flipH="1">
              <a:off x="-4" y="2852737"/>
              <a:ext cx="4403728" cy="4005263"/>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9" name="文本框 8"/>
            <p:cNvSpPr txBox="1"/>
            <p:nvPr/>
          </p:nvSpPr>
          <p:spPr bwMode="auto">
            <a:xfrm>
              <a:off x="2650025" y="5781754"/>
              <a:ext cx="7663209"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en-US" altLang="zh-CN" sz="1000" dirty="0">
                  <a:solidFill>
                    <a:srgbClr val="DF9343"/>
                  </a:solidFill>
                </a:rPr>
                <a:t>This is a very  long sentence, but if you read it carefully, you are really bored .  Don`t` care it please.</a:t>
              </a:r>
              <a:endParaRPr kumimoji="0" lang="zh-CN" altLang="en-US" sz="10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文本框 10"/>
            <p:cNvSpPr txBox="1"/>
            <p:nvPr/>
          </p:nvSpPr>
          <p:spPr bwMode="auto">
            <a:xfrm>
              <a:off x="2076469" y="3137963"/>
              <a:ext cx="3066896" cy="92333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kumimoji="0" lang="zh-CN" altLang="en-US" sz="54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感谢观看</a:t>
              </a:r>
            </a:p>
          </p:txBody>
        </p:sp>
        <p:sp>
          <p:nvSpPr>
            <p:cNvPr id="20" name="Oval 12"/>
            <p:cNvSpPr/>
            <p:nvPr/>
          </p:nvSpPr>
          <p:spPr>
            <a:xfrm>
              <a:off x="2076469" y="5276017"/>
              <a:ext cx="464920" cy="41924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8" name="文本框 17"/>
            <p:cNvSpPr txBox="1"/>
            <p:nvPr/>
          </p:nvSpPr>
          <p:spPr bwMode="auto">
            <a:xfrm>
              <a:off x="772627" y="2034329"/>
              <a:ext cx="3496945" cy="55308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all"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YOUJI-PROJECT</a:t>
              </a:r>
            </a:p>
          </p:txBody>
        </p:sp>
        <p:grpSp>
          <p:nvGrpSpPr>
            <p:cNvPr id="4" name="组合 3"/>
            <p:cNvGrpSpPr/>
            <p:nvPr/>
          </p:nvGrpSpPr>
          <p:grpSpPr>
            <a:xfrm>
              <a:off x="2602156" y="5332746"/>
              <a:ext cx="679377" cy="323368"/>
              <a:chOff x="2248038" y="4839063"/>
              <a:chExt cx="679377" cy="323368"/>
            </a:xfrm>
            <a:solidFill>
              <a:srgbClr val="DF9343"/>
            </a:solidFill>
          </p:grpSpPr>
          <p:sp>
            <p:nvSpPr>
              <p:cNvPr id="25" name="箭头: V 形 24"/>
              <p:cNvSpPr/>
              <p:nvPr/>
            </p:nvSpPr>
            <p:spPr>
              <a:xfrm>
                <a:off x="2248038" y="4856644"/>
                <a:ext cx="223460" cy="305787"/>
              </a:xfrm>
              <a:prstGeom prst="chevron">
                <a:avLst>
                  <a:gd name="adj" fmla="val 65385"/>
                </a:avLst>
              </a:prstGeom>
              <a:solidFill>
                <a:srgbClr val="DF934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6" name="箭头: V 形 25"/>
              <p:cNvSpPr/>
              <p:nvPr/>
            </p:nvSpPr>
            <p:spPr>
              <a:xfrm>
                <a:off x="2471498" y="4840314"/>
                <a:ext cx="223460" cy="305787"/>
              </a:xfrm>
              <a:prstGeom prst="chevron">
                <a:avLst>
                  <a:gd name="adj" fmla="val 65385"/>
                </a:avLst>
              </a:prstGeom>
              <a:solidFill>
                <a:srgbClr val="DF9343">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7" name="箭头: V 形 26"/>
              <p:cNvSpPr/>
              <p:nvPr/>
            </p:nvSpPr>
            <p:spPr>
              <a:xfrm>
                <a:off x="2703955" y="4839063"/>
                <a:ext cx="223460" cy="305787"/>
              </a:xfrm>
              <a:prstGeom prst="chevron">
                <a:avLst>
                  <a:gd name="adj" fmla="val 6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28" name="文本框 27"/>
            <p:cNvSpPr txBox="1"/>
            <p:nvPr/>
          </p:nvSpPr>
          <p:spPr bwMode="auto">
            <a:xfrm>
              <a:off x="3258630" y="5224029"/>
              <a:ext cx="2750019"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lang="zh-CN" altLang="en-US" sz="28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有纪项目</a:t>
              </a:r>
              <a:r>
                <a:rPr lang="en-US" altLang="zh-CN" sz="28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TEAM</a:t>
              </a:r>
              <a:endParaRPr kumimoji="0" lang="zh-CN" altLang="en-US" sz="28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5" name="纯音乐 - 阿兰蒂斯之恋 - aranjuez mon auour">
            <a:hlinkClick r:id="" action="ppaction://media"/>
            <a:extLst>
              <a:ext uri="{FF2B5EF4-FFF2-40B4-BE49-F238E27FC236}">
                <a16:creationId xmlns:a16="http://schemas.microsoft.com/office/drawing/2014/main" id="{D205A895-83E5-4929-9CF4-C681EB2BAB5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5799096" y="-735240"/>
            <a:ext cx="609600" cy="609600"/>
          </a:xfrm>
          <a:prstGeom prst="rect">
            <a:avLst/>
          </a:prstGeom>
        </p:spPr>
      </p:pic>
    </p:spTree>
    <p:extLst>
      <p:ext uri="{BB962C8B-B14F-4D97-AF65-F5344CB8AC3E}">
        <p14:creationId xmlns:p14="http://schemas.microsoft.com/office/powerpoint/2010/main" val="1072891303"/>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5"/>
                </p:tgtEl>
              </p:cMediaNode>
            </p:audio>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848480" y="1732276"/>
            <a:ext cx="4190400" cy="4190400"/>
            <a:chOff x="5136360" y="1299207"/>
            <a:chExt cx="3142800" cy="3142800"/>
          </a:xfrm>
        </p:grpSpPr>
        <p:sp>
          <p:nvSpPr>
            <p:cNvPr id="5" name="Oval 18"/>
            <p:cNvSpPr/>
            <p:nvPr/>
          </p:nvSpPr>
          <p:spPr>
            <a:xfrm>
              <a:off x="5136360" y="1299207"/>
              <a:ext cx="3142800" cy="314280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914377">
                <a:defRPr/>
              </a:pPr>
              <a:endParaRPr lang="en-US" sz="2400">
                <a:solidFill>
                  <a:prstClr val="white"/>
                </a:solidFill>
                <a:latin typeface="字魂36号-正文宋楷" panose="02000000000000000000" pitchFamily="2" charset="-122"/>
                <a:ea typeface="字魂36号-正文宋楷" panose="02000000000000000000" pitchFamily="2" charset="-122"/>
                <a:cs typeface="Helvetica Light"/>
                <a:sym typeface="字魂36号-正文宋楷" panose="02000000000000000000" pitchFamily="2" charset="-122"/>
              </a:endParaRPr>
            </a:p>
          </p:txBody>
        </p:sp>
        <p:sp>
          <p:nvSpPr>
            <p:cNvPr id="6" name="TextBox 5"/>
            <p:cNvSpPr txBox="1"/>
            <p:nvPr/>
          </p:nvSpPr>
          <p:spPr>
            <a:xfrm>
              <a:off x="5734936" y="3170672"/>
              <a:ext cx="1938908" cy="601079"/>
            </a:xfrm>
            <a:prstGeom prst="rect">
              <a:avLst/>
            </a:prstGeom>
            <a:noFill/>
          </p:spPr>
          <p:txBody>
            <a:bodyPr wrap="square" lIns="0" tIns="0" rIns="0" bIns="0" rtlCol="0">
              <a:spAutoFit/>
            </a:bodyPr>
            <a:lstStyle/>
            <a:p>
              <a:pPr algn="ctr" defTabSz="914377">
                <a:lnSpc>
                  <a:spcPct val="120000"/>
                </a:lnSpc>
                <a:defRPr/>
              </a:pPr>
              <a:r>
                <a:rPr lang="zh-CN" altLang="en-US" sz="14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输入替换内容点击添加内容文字输入替换内容点击添加内容文字</a:t>
              </a:r>
              <a:endParaRPr lang="en-US" altLang="zh-CN" sz="14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 name="TextBox 6"/>
            <p:cNvSpPr txBox="1"/>
            <p:nvPr/>
          </p:nvSpPr>
          <p:spPr>
            <a:xfrm>
              <a:off x="6260949" y="2039519"/>
              <a:ext cx="917318" cy="738664"/>
            </a:xfrm>
            <a:prstGeom prst="rect">
              <a:avLst/>
            </a:prstGeom>
            <a:noFill/>
          </p:spPr>
          <p:txBody>
            <a:bodyPr wrap="none" lIns="0" tIns="0" rIns="0" bIns="0" rtlCol="0">
              <a:spAutoFit/>
            </a:bodyPr>
            <a:lstStyle/>
            <a:p>
              <a:pPr algn="ctr" defTabSz="914377">
                <a:defRPr/>
              </a:pPr>
              <a:r>
                <a:rPr lang="en-US" sz="6400" dirty="0">
                  <a:solidFill>
                    <a:prstClr val="white"/>
                  </a:solidFill>
                  <a:latin typeface="字魂36号-正文宋楷" panose="02000000000000000000" pitchFamily="2" charset="-122"/>
                  <a:ea typeface="字魂36号-正文宋楷" panose="02000000000000000000" pitchFamily="2" charset="-122"/>
                  <a:cs typeface="Roboto Regular"/>
                  <a:sym typeface="字魂36号-正文宋楷" panose="02000000000000000000" pitchFamily="2" charset="-122"/>
                </a:rPr>
                <a:t>86%</a:t>
              </a:r>
            </a:p>
          </p:txBody>
        </p:sp>
        <p:sp>
          <p:nvSpPr>
            <p:cNvPr id="8" name="TextBox 7"/>
            <p:cNvSpPr txBox="1"/>
            <p:nvPr/>
          </p:nvSpPr>
          <p:spPr>
            <a:xfrm>
              <a:off x="6333432" y="2810631"/>
              <a:ext cx="692498" cy="276999"/>
            </a:xfrm>
            <a:prstGeom prst="rect">
              <a:avLst/>
            </a:prstGeom>
            <a:noFill/>
          </p:spPr>
          <p:txBody>
            <a:bodyPr wrap="none" lIns="0" tIns="0" rIns="0" bIns="0" rtlCol="0">
              <a:spAutoFit/>
            </a:bodyPr>
            <a:lstStyle/>
            <a:p>
              <a:pPr algn="ctr" defTabSz="914377">
                <a:defRPr/>
              </a:pPr>
              <a:r>
                <a:rPr lang="zh-CN" altLang="en-US" sz="2400" b="1"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小标题</a:t>
              </a:r>
            </a:p>
          </p:txBody>
        </p:sp>
      </p:grpSp>
      <p:grpSp>
        <p:nvGrpSpPr>
          <p:cNvPr id="18" name="组合 17"/>
          <p:cNvGrpSpPr/>
          <p:nvPr/>
        </p:nvGrpSpPr>
        <p:grpSpPr>
          <a:xfrm>
            <a:off x="1212356" y="1655045"/>
            <a:ext cx="3342640" cy="33426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914377">
                <a:defRPr/>
              </a:pPr>
              <a:endParaRPr lang="en-US" sz="2400">
                <a:solidFill>
                  <a:prstClr val="white"/>
                </a:solidFill>
                <a:latin typeface="字魂36号-正文宋楷" panose="02000000000000000000" pitchFamily="2" charset="-122"/>
                <a:ea typeface="字魂36号-正文宋楷" panose="02000000000000000000" pitchFamily="2" charset="-122"/>
                <a:cs typeface="Helvetica Light"/>
                <a:sym typeface="字魂36号-正文宋楷" panose="02000000000000000000" pitchFamily="2" charset="-122"/>
              </a:endParaRPr>
            </a:p>
          </p:txBody>
        </p:sp>
        <p:sp>
          <p:nvSpPr>
            <p:cNvPr id="9" name="TextBox 8"/>
            <p:cNvSpPr txBox="1"/>
            <p:nvPr/>
          </p:nvSpPr>
          <p:spPr>
            <a:xfrm>
              <a:off x="1261338" y="2666615"/>
              <a:ext cx="1798494" cy="361541"/>
            </a:xfrm>
            <a:prstGeom prst="rect">
              <a:avLst/>
            </a:prstGeom>
            <a:noFill/>
          </p:spPr>
          <p:txBody>
            <a:bodyPr wrap="square" lIns="0" tIns="0" rIns="0" bIns="0" rtlCol="0">
              <a:spAutoFit/>
            </a:bodyPr>
            <a:lstStyle/>
            <a:p>
              <a:pPr algn="ctr" defTabSz="914377">
                <a:lnSpc>
                  <a:spcPct val="120000"/>
                </a:lnSpc>
                <a:defRPr/>
              </a:pPr>
              <a:r>
                <a:rPr lang="zh-CN" altLang="en-US" sz="1333"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输入替换内容点击添加内容文字输入替换内容点击添加内容文字</a:t>
              </a:r>
              <a:endParaRPr lang="en-US" altLang="zh-CN" sz="1333"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TextBox 9"/>
            <p:cNvSpPr txBox="1"/>
            <p:nvPr/>
          </p:nvSpPr>
          <p:spPr>
            <a:xfrm>
              <a:off x="1715343" y="1617358"/>
              <a:ext cx="917318" cy="738664"/>
            </a:xfrm>
            <a:prstGeom prst="rect">
              <a:avLst/>
            </a:prstGeom>
            <a:noFill/>
          </p:spPr>
          <p:txBody>
            <a:bodyPr wrap="none" lIns="0" tIns="0" rIns="0" bIns="0" rtlCol="0">
              <a:spAutoFit/>
            </a:bodyPr>
            <a:lstStyle/>
            <a:p>
              <a:pPr algn="ctr" defTabSz="914377">
                <a:defRPr/>
              </a:pPr>
              <a:r>
                <a:rPr lang="en-US" sz="6400" dirty="0">
                  <a:solidFill>
                    <a:prstClr val="white"/>
                  </a:solidFill>
                  <a:latin typeface="字魂36号-正文宋楷" panose="02000000000000000000" pitchFamily="2" charset="-122"/>
                  <a:ea typeface="字魂36号-正文宋楷" panose="02000000000000000000" pitchFamily="2" charset="-122"/>
                  <a:cs typeface="Roboto Regular"/>
                  <a:sym typeface="字魂36号-正文宋楷" panose="02000000000000000000" pitchFamily="2" charset="-122"/>
                </a:rPr>
                <a:t>76%</a:t>
              </a:r>
            </a:p>
          </p:txBody>
        </p:sp>
        <p:sp>
          <p:nvSpPr>
            <p:cNvPr id="11" name="TextBox 10"/>
            <p:cNvSpPr txBox="1"/>
            <p:nvPr/>
          </p:nvSpPr>
          <p:spPr>
            <a:xfrm>
              <a:off x="1821906" y="2306575"/>
              <a:ext cx="692498" cy="276999"/>
            </a:xfrm>
            <a:prstGeom prst="rect">
              <a:avLst/>
            </a:prstGeom>
            <a:noFill/>
          </p:spPr>
          <p:txBody>
            <a:bodyPr wrap="none" lIns="0" tIns="0" rIns="0" bIns="0" rtlCol="0">
              <a:spAutoFit/>
            </a:bodyPr>
            <a:lstStyle/>
            <a:p>
              <a:pPr algn="ctr" defTabSz="914377">
                <a:defRPr/>
              </a:pPr>
              <a:r>
                <a:rPr lang="zh-CN" altLang="en-US" sz="2400" b="1"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小标题</a:t>
              </a:r>
            </a:p>
          </p:txBody>
        </p:sp>
      </p:grpSp>
      <p:grpSp>
        <p:nvGrpSpPr>
          <p:cNvPr id="20" name="组合 19"/>
          <p:cNvGrpSpPr/>
          <p:nvPr/>
        </p:nvGrpSpPr>
        <p:grpSpPr>
          <a:xfrm>
            <a:off x="3898584" y="3500589"/>
            <a:ext cx="2712720" cy="2712720"/>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914377">
                <a:defRPr/>
              </a:pPr>
              <a:endParaRPr lang="en-US" sz="2400">
                <a:solidFill>
                  <a:prstClr val="white"/>
                </a:solidFill>
                <a:latin typeface="字魂36号-正文宋楷" panose="02000000000000000000" pitchFamily="2" charset="-122"/>
                <a:ea typeface="字魂36号-正文宋楷" panose="02000000000000000000" pitchFamily="2" charset="-122"/>
                <a:cs typeface="Helvetica Light"/>
                <a:sym typeface="字魂36号-正文宋楷" panose="02000000000000000000" pitchFamily="2" charset="-122"/>
              </a:endParaRPr>
            </a:p>
          </p:txBody>
        </p:sp>
        <p:sp>
          <p:nvSpPr>
            <p:cNvPr id="12" name="TextBox 11"/>
            <p:cNvSpPr txBox="1"/>
            <p:nvPr/>
          </p:nvSpPr>
          <p:spPr>
            <a:xfrm>
              <a:off x="3256432" y="3700222"/>
              <a:ext cx="1400331" cy="437187"/>
            </a:xfrm>
            <a:prstGeom prst="rect">
              <a:avLst/>
            </a:prstGeom>
            <a:noFill/>
          </p:spPr>
          <p:txBody>
            <a:bodyPr wrap="square" lIns="0" tIns="0" rIns="0" bIns="0" rtlCol="0">
              <a:spAutoFit/>
            </a:bodyPr>
            <a:lstStyle/>
            <a:p>
              <a:pPr algn="ctr" defTabSz="914377">
                <a:lnSpc>
                  <a:spcPct val="120000"/>
                </a:lnSpc>
                <a:defRPr/>
              </a:pPr>
              <a:r>
                <a:rPr lang="zh-CN" altLang="en-US" sz="10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输入替换内容点击添加内容文字输入替换内容点击添加内容文字</a:t>
              </a:r>
              <a:endParaRPr lang="en-US" altLang="zh-CN" sz="10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TextBox 12"/>
            <p:cNvSpPr txBox="1"/>
            <p:nvPr/>
          </p:nvSpPr>
          <p:spPr>
            <a:xfrm>
              <a:off x="3647056" y="2957625"/>
              <a:ext cx="610744" cy="492491"/>
            </a:xfrm>
            <a:prstGeom prst="rect">
              <a:avLst/>
            </a:prstGeom>
            <a:noFill/>
          </p:spPr>
          <p:txBody>
            <a:bodyPr wrap="none" lIns="0" tIns="0" rIns="0" bIns="0" rtlCol="0">
              <a:spAutoFit/>
            </a:bodyPr>
            <a:lstStyle/>
            <a:p>
              <a:pPr algn="ctr" defTabSz="914377">
                <a:defRPr/>
              </a:pPr>
              <a:r>
                <a:rPr lang="en-US" sz="4267" dirty="0">
                  <a:solidFill>
                    <a:prstClr val="white"/>
                  </a:solidFill>
                  <a:latin typeface="字魂36号-正文宋楷" panose="02000000000000000000" pitchFamily="2" charset="-122"/>
                  <a:ea typeface="字魂36号-正文宋楷" panose="02000000000000000000" pitchFamily="2" charset="-122"/>
                  <a:cs typeface="Roboto Regular"/>
                  <a:sym typeface="字魂36号-正文宋楷" panose="02000000000000000000" pitchFamily="2" charset="-122"/>
                </a:rPr>
                <a:t>53%</a:t>
              </a:r>
            </a:p>
          </p:txBody>
        </p:sp>
        <p:sp>
          <p:nvSpPr>
            <p:cNvPr id="14" name="TextBox 13"/>
            <p:cNvSpPr txBox="1"/>
            <p:nvPr/>
          </p:nvSpPr>
          <p:spPr>
            <a:xfrm>
              <a:off x="3755649" y="3499899"/>
              <a:ext cx="385922" cy="153841"/>
            </a:xfrm>
            <a:prstGeom prst="rect">
              <a:avLst/>
            </a:prstGeom>
            <a:noFill/>
          </p:spPr>
          <p:txBody>
            <a:bodyPr wrap="none" lIns="0" tIns="0" rIns="0" bIns="0" rtlCol="0">
              <a:spAutoFit/>
            </a:bodyPr>
            <a:lstStyle/>
            <a:p>
              <a:pPr algn="ctr" defTabSz="914377">
                <a:defRPr/>
              </a:pPr>
              <a:r>
                <a:rPr lang="zh-CN" altLang="en-US" sz="1333" b="1"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小标题</a:t>
              </a:r>
            </a:p>
          </p:txBody>
        </p:sp>
      </p:grpSp>
      <p:grpSp>
        <p:nvGrpSpPr>
          <p:cNvPr id="21" name="组合 20"/>
          <p:cNvGrpSpPr/>
          <p:nvPr/>
        </p:nvGrpSpPr>
        <p:grpSpPr>
          <a:xfrm>
            <a:off x="4990767" y="1535416"/>
            <a:ext cx="2218109" cy="2218109"/>
            <a:chOff x="3743074" y="1151562"/>
            <a:chExt cx="1663582" cy="1663582"/>
          </a:xfrm>
        </p:grpSpPr>
        <p:sp>
          <p:nvSpPr>
            <p:cNvPr id="4" name="Oval 17"/>
            <p:cNvSpPr/>
            <p:nvPr/>
          </p:nvSpPr>
          <p:spPr>
            <a:xfrm>
              <a:off x="3743074" y="1151562"/>
              <a:ext cx="1663582" cy="1663582"/>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914377">
                <a:defRPr/>
              </a:pPr>
              <a:endParaRPr lang="en-US" sz="2400">
                <a:solidFill>
                  <a:prstClr val="white"/>
                </a:solidFill>
                <a:latin typeface="字魂36号-正文宋楷" panose="02000000000000000000" pitchFamily="2" charset="-122"/>
                <a:ea typeface="字魂36号-正文宋楷" panose="02000000000000000000" pitchFamily="2" charset="-122"/>
                <a:cs typeface="Helvetica Light"/>
                <a:sym typeface="字魂36号-正文宋楷" panose="02000000000000000000" pitchFamily="2" charset="-122"/>
              </a:endParaRPr>
            </a:p>
          </p:txBody>
        </p:sp>
        <p:sp>
          <p:nvSpPr>
            <p:cNvPr id="15" name="TextBox 14"/>
            <p:cNvSpPr txBox="1"/>
            <p:nvPr/>
          </p:nvSpPr>
          <p:spPr>
            <a:xfrm>
              <a:off x="3889740" y="2007393"/>
              <a:ext cx="1330331" cy="437187"/>
            </a:xfrm>
            <a:prstGeom prst="rect">
              <a:avLst/>
            </a:prstGeom>
            <a:noFill/>
          </p:spPr>
          <p:txBody>
            <a:bodyPr wrap="square" lIns="0" tIns="0" rIns="0" bIns="0" rtlCol="0">
              <a:spAutoFit/>
            </a:bodyPr>
            <a:lstStyle/>
            <a:p>
              <a:pPr algn="ctr" defTabSz="914377">
                <a:lnSpc>
                  <a:spcPct val="120000"/>
                </a:lnSpc>
                <a:defRPr/>
              </a:pPr>
              <a:r>
                <a:rPr lang="zh-CN" altLang="en-US" sz="10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输入替换内容点击添加内容文字输入替换内容点击添加内容文字</a:t>
              </a:r>
              <a:endParaRPr lang="en-US" altLang="zh-CN" sz="1067"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6" name="TextBox 15"/>
            <p:cNvSpPr txBox="1"/>
            <p:nvPr/>
          </p:nvSpPr>
          <p:spPr>
            <a:xfrm>
              <a:off x="4280363" y="1314546"/>
              <a:ext cx="610744" cy="492491"/>
            </a:xfrm>
            <a:prstGeom prst="rect">
              <a:avLst/>
            </a:prstGeom>
            <a:noFill/>
          </p:spPr>
          <p:txBody>
            <a:bodyPr wrap="none" lIns="0" tIns="0" rIns="0" bIns="0" rtlCol="0">
              <a:spAutoFit/>
            </a:bodyPr>
            <a:lstStyle/>
            <a:p>
              <a:pPr algn="ctr" defTabSz="914377">
                <a:defRPr/>
              </a:pPr>
              <a:r>
                <a:rPr lang="en-US" sz="4267" dirty="0">
                  <a:solidFill>
                    <a:prstClr val="white"/>
                  </a:solidFill>
                  <a:latin typeface="字魂36号-正文宋楷" panose="02000000000000000000" pitchFamily="2" charset="-122"/>
                  <a:ea typeface="字魂36号-正文宋楷" panose="02000000000000000000" pitchFamily="2" charset="-122"/>
                  <a:cs typeface="Roboto Regular"/>
                  <a:sym typeface="字魂36号-正文宋楷" panose="02000000000000000000" pitchFamily="2" charset="-122"/>
                </a:rPr>
                <a:t>38%</a:t>
              </a:r>
            </a:p>
          </p:txBody>
        </p:sp>
        <p:sp>
          <p:nvSpPr>
            <p:cNvPr id="17" name="TextBox 16"/>
            <p:cNvSpPr txBox="1"/>
            <p:nvPr/>
          </p:nvSpPr>
          <p:spPr>
            <a:xfrm>
              <a:off x="4395116" y="1802519"/>
              <a:ext cx="385922" cy="153841"/>
            </a:xfrm>
            <a:prstGeom prst="rect">
              <a:avLst/>
            </a:prstGeom>
            <a:noFill/>
          </p:spPr>
          <p:txBody>
            <a:bodyPr wrap="none" lIns="0" tIns="0" rIns="0" bIns="0" rtlCol="0">
              <a:spAutoFit/>
            </a:bodyPr>
            <a:lstStyle/>
            <a:p>
              <a:pPr algn="ctr" defTabSz="914377">
                <a:defRPr/>
              </a:pPr>
              <a:r>
                <a:rPr lang="zh-CN" altLang="en-US" sz="1333" b="1"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小标题</a:t>
              </a:r>
            </a:p>
          </p:txBody>
        </p:sp>
      </p:grpSp>
      <p:grpSp>
        <p:nvGrpSpPr>
          <p:cNvPr id="23" name="组合 22">
            <a:extLst>
              <a:ext uri="{FF2B5EF4-FFF2-40B4-BE49-F238E27FC236}">
                <a16:creationId xmlns:a16="http://schemas.microsoft.com/office/drawing/2014/main" id="{F1AB32F4-CBB1-442E-B921-A05FD6251874}"/>
              </a:ext>
            </a:extLst>
          </p:cNvPr>
          <p:cNvGrpSpPr/>
          <p:nvPr/>
        </p:nvGrpSpPr>
        <p:grpSpPr>
          <a:xfrm>
            <a:off x="-427199" y="288747"/>
            <a:ext cx="4135662" cy="844457"/>
            <a:chOff x="-427199" y="288747"/>
            <a:chExt cx="4135662" cy="844457"/>
          </a:xfrm>
        </p:grpSpPr>
        <p:sp>
          <p:nvSpPr>
            <p:cNvPr id="24" name="椭圆 23">
              <a:extLst>
                <a:ext uri="{FF2B5EF4-FFF2-40B4-BE49-F238E27FC236}">
                  <a16:creationId xmlns:a16="http://schemas.microsoft.com/office/drawing/2014/main" id="{519AB20A-8357-4F80-8EA4-43C5B2B3CACD}"/>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文本框 24">
              <a:extLst>
                <a:ext uri="{FF2B5EF4-FFF2-40B4-BE49-F238E27FC236}">
                  <a16:creationId xmlns:a16="http://schemas.microsoft.com/office/drawing/2014/main" id="{0CE42BE1-70BA-4D4A-B092-2A634C309AC6}"/>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23834957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626AA39-78EB-4ABE-9781-38A15F4947A4}"/>
              </a:ext>
            </a:extLst>
          </p:cNvPr>
          <p:cNvGrpSpPr/>
          <p:nvPr/>
        </p:nvGrpSpPr>
        <p:grpSpPr>
          <a:xfrm>
            <a:off x="3483974" y="1714589"/>
            <a:ext cx="5067132" cy="3811648"/>
            <a:chOff x="2612980" y="1285942"/>
            <a:chExt cx="3800349" cy="2858736"/>
          </a:xfrm>
        </p:grpSpPr>
        <p:sp>
          <p:nvSpPr>
            <p:cNvPr id="3" name="Freeform 37"/>
            <p:cNvSpPr>
              <a:spLocks/>
            </p:cNvSpPr>
            <p:nvPr/>
          </p:nvSpPr>
          <p:spPr bwMode="auto">
            <a:xfrm flipH="1">
              <a:off x="4764969" y="1844398"/>
              <a:ext cx="1643992" cy="939965"/>
            </a:xfrm>
            <a:custGeom>
              <a:avLst/>
              <a:gdLst>
                <a:gd name="T0" fmla="*/ 0 w 1043"/>
                <a:gd name="T1" fmla="*/ 0 h 438"/>
                <a:gd name="T2" fmla="*/ 1043 w 1043"/>
                <a:gd name="T3" fmla="*/ 425 h 438"/>
              </a:gdLst>
              <a:ahLst/>
              <a:cxnLst>
                <a:cxn ang="0">
                  <a:pos x="T0" y="T1"/>
                </a:cxn>
                <a:cxn ang="0">
                  <a:pos x="T2" y="T3"/>
                </a:cxn>
              </a:cxnLst>
              <a:rect l="0" t="0" r="r" b="b"/>
              <a:pathLst>
                <a:path w="1043" h="438">
                  <a:moveTo>
                    <a:pt x="0" y="0"/>
                  </a:moveTo>
                  <a:cubicBezTo>
                    <a:pt x="828" y="0"/>
                    <a:pt x="524" y="438"/>
                    <a:pt x="1043" y="425"/>
                  </a:cubicBezTo>
                </a:path>
              </a:pathLst>
            </a:custGeom>
            <a:ln>
              <a:solidFill>
                <a:schemeClr val="accent2"/>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 name="Freeform 38"/>
            <p:cNvSpPr>
              <a:spLocks/>
            </p:cNvSpPr>
            <p:nvPr/>
          </p:nvSpPr>
          <p:spPr bwMode="auto">
            <a:xfrm>
              <a:off x="2612980" y="2364011"/>
              <a:ext cx="2284903" cy="407405"/>
            </a:xfrm>
            <a:custGeom>
              <a:avLst/>
              <a:gdLst>
                <a:gd name="T0" fmla="*/ 0 w 1043"/>
                <a:gd name="T1" fmla="*/ 0 h 190"/>
                <a:gd name="T2" fmla="*/ 1043 w 1043"/>
                <a:gd name="T3" fmla="*/ 185 h 190"/>
              </a:gdLst>
              <a:ahLst/>
              <a:cxnLst>
                <a:cxn ang="0">
                  <a:pos x="T0" y="T1"/>
                </a:cxn>
                <a:cxn ang="0">
                  <a:pos x="T2" y="T3"/>
                </a:cxn>
              </a:cxnLst>
              <a:rect l="0" t="0" r="r" b="b"/>
              <a:pathLst>
                <a:path w="1043" h="190">
                  <a:moveTo>
                    <a:pt x="0" y="0"/>
                  </a:moveTo>
                  <a:cubicBezTo>
                    <a:pt x="828" y="0"/>
                    <a:pt x="524" y="190"/>
                    <a:pt x="1043" y="185"/>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 name="Freeform 39"/>
            <p:cNvSpPr>
              <a:spLocks/>
            </p:cNvSpPr>
            <p:nvPr/>
          </p:nvSpPr>
          <p:spPr bwMode="auto">
            <a:xfrm>
              <a:off x="2612980" y="1285942"/>
              <a:ext cx="2284903" cy="1515683"/>
            </a:xfrm>
            <a:custGeom>
              <a:avLst/>
              <a:gdLst>
                <a:gd name="T0" fmla="*/ 0 w 1043"/>
                <a:gd name="T1" fmla="*/ 0 h 706"/>
                <a:gd name="T2" fmla="*/ 1043 w 1043"/>
                <a:gd name="T3" fmla="*/ 684 h 706"/>
              </a:gdLst>
              <a:ahLst/>
              <a:cxnLst>
                <a:cxn ang="0">
                  <a:pos x="T0" y="T1"/>
                </a:cxn>
                <a:cxn ang="0">
                  <a:pos x="T2" y="T3"/>
                </a:cxn>
              </a:cxnLst>
              <a:rect l="0" t="0" r="r" b="b"/>
              <a:pathLst>
                <a:path w="1043" h="706">
                  <a:moveTo>
                    <a:pt x="0" y="0"/>
                  </a:moveTo>
                  <a:cubicBezTo>
                    <a:pt x="828" y="0"/>
                    <a:pt x="524" y="706"/>
                    <a:pt x="1043" y="684"/>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 name="Freeform 40"/>
            <p:cNvSpPr>
              <a:spLocks/>
            </p:cNvSpPr>
            <p:nvPr/>
          </p:nvSpPr>
          <p:spPr bwMode="auto">
            <a:xfrm flipH="1">
              <a:off x="4764969" y="2743793"/>
              <a:ext cx="1643992" cy="1010742"/>
            </a:xfrm>
            <a:custGeom>
              <a:avLst/>
              <a:gdLst>
                <a:gd name="T0" fmla="*/ 0 w 1043"/>
                <a:gd name="T1" fmla="*/ 471 h 471"/>
                <a:gd name="T2" fmla="*/ 1043 w 1043"/>
                <a:gd name="T3" fmla="*/ 14 h 471"/>
              </a:gdLst>
              <a:ahLst/>
              <a:cxnLst>
                <a:cxn ang="0">
                  <a:pos x="T0" y="T1"/>
                </a:cxn>
                <a:cxn ang="0">
                  <a:pos x="T2" y="T3"/>
                </a:cxn>
              </a:cxnLst>
              <a:rect l="0" t="0" r="r" b="b"/>
              <a:pathLst>
                <a:path w="1043" h="471">
                  <a:moveTo>
                    <a:pt x="0" y="471"/>
                  </a:moveTo>
                  <a:cubicBezTo>
                    <a:pt x="828" y="471"/>
                    <a:pt x="524" y="0"/>
                    <a:pt x="1043" y="14"/>
                  </a:cubicBezTo>
                </a:path>
              </a:pathLst>
            </a:custGeom>
            <a:ln>
              <a:solidFill>
                <a:schemeClr val="accent4"/>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 name="Freeform 41"/>
            <p:cNvSpPr>
              <a:spLocks/>
            </p:cNvSpPr>
            <p:nvPr/>
          </p:nvSpPr>
          <p:spPr bwMode="auto">
            <a:xfrm>
              <a:off x="2612980" y="2754151"/>
              <a:ext cx="2284903" cy="506666"/>
            </a:xfrm>
            <a:custGeom>
              <a:avLst/>
              <a:gdLst>
                <a:gd name="T0" fmla="*/ 0 w 1043"/>
                <a:gd name="T1" fmla="*/ 236 h 236"/>
                <a:gd name="T2" fmla="*/ 1043 w 1043"/>
                <a:gd name="T3" fmla="*/ 8 h 236"/>
              </a:gdLst>
              <a:ahLst/>
              <a:cxnLst>
                <a:cxn ang="0">
                  <a:pos x="T0" y="T1"/>
                </a:cxn>
                <a:cxn ang="0">
                  <a:pos x="T2" y="T3"/>
                </a:cxn>
              </a:cxnLst>
              <a:rect l="0" t="0" r="r" b="b"/>
              <a:pathLst>
                <a:path w="1043" h="236">
                  <a:moveTo>
                    <a:pt x="0" y="236"/>
                  </a:moveTo>
                  <a:cubicBezTo>
                    <a:pt x="828" y="236"/>
                    <a:pt x="524" y="0"/>
                    <a:pt x="1043" y="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9" name="Freeform 42"/>
            <p:cNvSpPr>
              <a:spLocks/>
            </p:cNvSpPr>
            <p:nvPr/>
          </p:nvSpPr>
          <p:spPr bwMode="auto">
            <a:xfrm>
              <a:off x="2612980" y="2730847"/>
              <a:ext cx="2284903" cy="1413831"/>
            </a:xfrm>
            <a:custGeom>
              <a:avLst/>
              <a:gdLst>
                <a:gd name="T0" fmla="*/ 0 w 1043"/>
                <a:gd name="T1" fmla="*/ 659 h 659"/>
                <a:gd name="T2" fmla="*/ 1043 w 1043"/>
                <a:gd name="T3" fmla="*/ 20 h 659"/>
              </a:gdLst>
              <a:ahLst/>
              <a:cxnLst>
                <a:cxn ang="0">
                  <a:pos x="T0" y="T1"/>
                </a:cxn>
                <a:cxn ang="0">
                  <a:pos x="T2" y="T3"/>
                </a:cxn>
              </a:cxnLst>
              <a:rect l="0" t="0" r="r" b="b"/>
              <a:pathLst>
                <a:path w="1043" h="659">
                  <a:moveTo>
                    <a:pt x="0" y="659"/>
                  </a:moveTo>
                  <a:cubicBezTo>
                    <a:pt x="828" y="659"/>
                    <a:pt x="524" y="0"/>
                    <a:pt x="1043" y="2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Line 43"/>
            <p:cNvSpPr>
              <a:spLocks noChangeShapeType="1"/>
            </p:cNvSpPr>
            <p:nvPr/>
          </p:nvSpPr>
          <p:spPr bwMode="auto">
            <a:xfrm>
              <a:off x="4769339" y="2773140"/>
              <a:ext cx="1643990"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椭圆 10"/>
            <p:cNvSpPr/>
            <p:nvPr/>
          </p:nvSpPr>
          <p:spPr>
            <a:xfrm>
              <a:off x="4415371" y="2322785"/>
              <a:ext cx="850030" cy="850292"/>
            </a:xfrm>
            <a:prstGeom prst="ellipse">
              <a:avLst/>
            </a:prstGeom>
            <a:solidFill>
              <a:schemeClr val="accent1"/>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4" name="组合 3">
            <a:extLst>
              <a:ext uri="{FF2B5EF4-FFF2-40B4-BE49-F238E27FC236}">
                <a16:creationId xmlns:a16="http://schemas.microsoft.com/office/drawing/2014/main" id="{05DCD3A5-812E-4BD0-BCBB-6EE92089C368}"/>
              </a:ext>
            </a:extLst>
          </p:cNvPr>
          <p:cNvGrpSpPr/>
          <p:nvPr/>
        </p:nvGrpSpPr>
        <p:grpSpPr>
          <a:xfrm>
            <a:off x="658243" y="1671015"/>
            <a:ext cx="2582704" cy="3742736"/>
            <a:chOff x="493682" y="1253261"/>
            <a:chExt cx="1937028" cy="2807052"/>
          </a:xfrm>
        </p:grpSpPr>
        <p:sp>
          <p:nvSpPr>
            <p:cNvPr id="20" name="矩形 19"/>
            <p:cNvSpPr/>
            <p:nvPr/>
          </p:nvSpPr>
          <p:spPr>
            <a:xfrm>
              <a:off x="558912" y="2117580"/>
              <a:ext cx="1743216" cy="54877"/>
            </a:xfrm>
            <a:prstGeom prst="rect">
              <a:avLst/>
            </a:prstGeom>
            <a:solidFill>
              <a:schemeClr val="accent1"/>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1" name="矩形 20"/>
            <p:cNvSpPr/>
            <p:nvPr/>
          </p:nvSpPr>
          <p:spPr>
            <a:xfrm>
              <a:off x="558912" y="3127232"/>
              <a:ext cx="1743216" cy="54877"/>
            </a:xfrm>
            <a:prstGeom prst="rect">
              <a:avLst/>
            </a:prstGeom>
            <a:solidFill>
              <a:schemeClr val="accent2"/>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2" name="矩形 21"/>
            <p:cNvSpPr/>
            <p:nvPr/>
          </p:nvSpPr>
          <p:spPr>
            <a:xfrm>
              <a:off x="558912" y="4005436"/>
              <a:ext cx="1743216" cy="54877"/>
            </a:xfrm>
            <a:prstGeom prst="rect">
              <a:avLst/>
            </a:prstGeom>
            <a:solidFill>
              <a:schemeClr val="accent3"/>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2399">
                <a:solidFill>
                  <a:srgbClr val="44546A"/>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0" name="išľíďè">
              <a:extLst>
                <a:ext uri="{FF2B5EF4-FFF2-40B4-BE49-F238E27FC236}">
                  <a16:creationId xmlns:a16="http://schemas.microsoft.com/office/drawing/2014/main" id="{4003A7DC-5057-4F50-81D4-F9483002AA9D}"/>
                </a:ext>
              </a:extLst>
            </p:cNvPr>
            <p:cNvSpPr/>
            <p:nvPr/>
          </p:nvSpPr>
          <p:spPr bwMode="auto">
            <a:xfrm>
              <a:off x="528230" y="1516659"/>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41" name="iSlíďè">
              <a:extLst>
                <a:ext uri="{FF2B5EF4-FFF2-40B4-BE49-F238E27FC236}">
                  <a16:creationId xmlns:a16="http://schemas.microsoft.com/office/drawing/2014/main" id="{D9C9257C-1D84-49B3-9633-1BB1560F7FCE}"/>
                </a:ext>
              </a:extLst>
            </p:cNvPr>
            <p:cNvSpPr txBox="1"/>
            <p:nvPr/>
          </p:nvSpPr>
          <p:spPr bwMode="auto">
            <a:xfrm>
              <a:off x="549350" y="1253261"/>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42" name="išľíďè">
              <a:extLst>
                <a:ext uri="{FF2B5EF4-FFF2-40B4-BE49-F238E27FC236}">
                  <a16:creationId xmlns:a16="http://schemas.microsoft.com/office/drawing/2014/main" id="{198A8570-B92A-4037-A7B9-E989DB0B3AC6}"/>
                </a:ext>
              </a:extLst>
            </p:cNvPr>
            <p:cNvSpPr/>
            <p:nvPr/>
          </p:nvSpPr>
          <p:spPr bwMode="auto">
            <a:xfrm>
              <a:off x="493682" y="2528984"/>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43" name="iSlíďè">
              <a:extLst>
                <a:ext uri="{FF2B5EF4-FFF2-40B4-BE49-F238E27FC236}">
                  <a16:creationId xmlns:a16="http://schemas.microsoft.com/office/drawing/2014/main" id="{9AF26C79-419E-431E-9ED6-98515412D701}"/>
                </a:ext>
              </a:extLst>
            </p:cNvPr>
            <p:cNvSpPr txBox="1"/>
            <p:nvPr/>
          </p:nvSpPr>
          <p:spPr bwMode="auto">
            <a:xfrm>
              <a:off x="514803" y="2265587"/>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44" name="išľíďè">
              <a:extLst>
                <a:ext uri="{FF2B5EF4-FFF2-40B4-BE49-F238E27FC236}">
                  <a16:creationId xmlns:a16="http://schemas.microsoft.com/office/drawing/2014/main" id="{4A3A3B0A-B094-4505-9593-0DB1B2452E5E}"/>
                </a:ext>
              </a:extLst>
            </p:cNvPr>
            <p:cNvSpPr/>
            <p:nvPr/>
          </p:nvSpPr>
          <p:spPr bwMode="auto">
            <a:xfrm>
              <a:off x="493682" y="3473019"/>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45" name="iSlíďè">
              <a:extLst>
                <a:ext uri="{FF2B5EF4-FFF2-40B4-BE49-F238E27FC236}">
                  <a16:creationId xmlns:a16="http://schemas.microsoft.com/office/drawing/2014/main" id="{4C050DF6-8107-4493-AC00-073C135269EB}"/>
                </a:ext>
              </a:extLst>
            </p:cNvPr>
            <p:cNvSpPr txBox="1"/>
            <p:nvPr/>
          </p:nvSpPr>
          <p:spPr bwMode="auto">
            <a:xfrm>
              <a:off x="514803" y="3209622"/>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2" name="组合 1">
            <a:extLst>
              <a:ext uri="{FF2B5EF4-FFF2-40B4-BE49-F238E27FC236}">
                <a16:creationId xmlns:a16="http://schemas.microsoft.com/office/drawing/2014/main" id="{3635A15F-3306-4B31-AECD-CFE597F6411A}"/>
              </a:ext>
            </a:extLst>
          </p:cNvPr>
          <p:cNvGrpSpPr/>
          <p:nvPr/>
        </p:nvGrpSpPr>
        <p:grpSpPr>
          <a:xfrm>
            <a:off x="8318211" y="2214476"/>
            <a:ext cx="3219895" cy="3074509"/>
            <a:chOff x="6238658" y="1660856"/>
            <a:chExt cx="2414921" cy="2305882"/>
          </a:xfrm>
        </p:grpSpPr>
        <p:sp>
          <p:nvSpPr>
            <p:cNvPr id="34" name="椭圆 33"/>
            <p:cNvSpPr/>
            <p:nvPr/>
          </p:nvSpPr>
          <p:spPr>
            <a:xfrm>
              <a:off x="6253129" y="1665559"/>
              <a:ext cx="354883" cy="354992"/>
            </a:xfrm>
            <a:prstGeom prst="ellipse">
              <a:avLst/>
            </a:prstGeom>
            <a:solidFill>
              <a:schemeClr val="accent2"/>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1599">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5" name="椭圆 34"/>
            <p:cNvSpPr/>
            <p:nvPr/>
          </p:nvSpPr>
          <p:spPr>
            <a:xfrm>
              <a:off x="6253129" y="2579958"/>
              <a:ext cx="354883" cy="354992"/>
            </a:xfrm>
            <a:prstGeom prst="ellipse">
              <a:avLst/>
            </a:prstGeom>
            <a:solidFill>
              <a:schemeClr val="accent3"/>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1599">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6" name="椭圆 35"/>
            <p:cNvSpPr/>
            <p:nvPr/>
          </p:nvSpPr>
          <p:spPr>
            <a:xfrm>
              <a:off x="6253129" y="3551508"/>
              <a:ext cx="354883" cy="354992"/>
            </a:xfrm>
            <a:prstGeom prst="ellipse">
              <a:avLst/>
            </a:prstGeom>
            <a:solidFill>
              <a:schemeClr val="accent4"/>
            </a:solidFill>
            <a:ln>
              <a:noFill/>
            </a:ln>
          </p:spPr>
          <p:txBody>
            <a:bodyPr vert="horz" wrap="square" lIns="91412" tIns="45707" rIns="91412" bIns="45707" numCol="1" anchor="t" anchorCtr="0" compatLnSpc="1">
              <a:prstTxWarp prst="textNoShape">
                <a:avLst/>
              </a:prstTxWarp>
            </a:bodyPr>
            <a:lstStyle/>
            <a:p>
              <a:pPr defTabSz="1218774" eaLnBrk="0" fontAlgn="base" hangingPunct="0">
                <a:spcBef>
                  <a:spcPct val="0"/>
                </a:spcBef>
                <a:spcAft>
                  <a:spcPct val="0"/>
                </a:spcAft>
              </a:pPr>
              <a:endParaRPr lang="zh-CN" altLang="en-US" sz="1599">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7" name="文本框 36"/>
            <p:cNvSpPr txBox="1"/>
            <p:nvPr/>
          </p:nvSpPr>
          <p:spPr>
            <a:xfrm>
              <a:off x="6238658" y="1701369"/>
              <a:ext cx="306814" cy="284742"/>
            </a:xfrm>
            <a:prstGeom prst="rect">
              <a:avLst/>
            </a:prstGeom>
            <a:noFill/>
          </p:spPr>
          <p:txBody>
            <a:bodyPr wrap="none" rtlCol="0">
              <a:spAutoFit/>
            </a:bodyPr>
            <a:lstStyle/>
            <a:p>
              <a:pPr defTabSz="1218774" eaLnBrk="0" fontAlgn="base" hangingPunct="0">
                <a:spcBef>
                  <a:spcPct val="0"/>
                </a:spcBef>
                <a:spcAft>
                  <a:spcPct val="0"/>
                </a:spcAft>
              </a:pPr>
              <a:r>
                <a:rPr lang="en-US" altLang="zh-CN"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rPr>
                <a:t>01</a:t>
              </a:r>
              <a:endParaRPr lang="zh-CN" altLang="en-US"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endParaRPr>
            </a:p>
          </p:txBody>
        </p:sp>
        <p:sp>
          <p:nvSpPr>
            <p:cNvPr id="38" name="文本框 37"/>
            <p:cNvSpPr txBox="1"/>
            <p:nvPr/>
          </p:nvSpPr>
          <p:spPr>
            <a:xfrm>
              <a:off x="6238658" y="2615769"/>
              <a:ext cx="306814" cy="284742"/>
            </a:xfrm>
            <a:prstGeom prst="rect">
              <a:avLst/>
            </a:prstGeom>
            <a:noFill/>
          </p:spPr>
          <p:txBody>
            <a:bodyPr wrap="none" rtlCol="0">
              <a:spAutoFit/>
            </a:bodyPr>
            <a:lstStyle/>
            <a:p>
              <a:pPr defTabSz="1218774" eaLnBrk="0" fontAlgn="base" hangingPunct="0">
                <a:spcBef>
                  <a:spcPct val="0"/>
                </a:spcBef>
                <a:spcAft>
                  <a:spcPct val="0"/>
                </a:spcAft>
              </a:pPr>
              <a:r>
                <a:rPr lang="en-US" altLang="zh-CN"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rPr>
                <a:t>02</a:t>
              </a:r>
              <a:endParaRPr lang="zh-CN" altLang="en-US"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endParaRPr>
            </a:p>
          </p:txBody>
        </p:sp>
        <p:sp>
          <p:nvSpPr>
            <p:cNvPr id="39" name="文本框 38"/>
            <p:cNvSpPr txBox="1"/>
            <p:nvPr/>
          </p:nvSpPr>
          <p:spPr>
            <a:xfrm>
              <a:off x="6238658" y="3587319"/>
              <a:ext cx="306814" cy="284742"/>
            </a:xfrm>
            <a:prstGeom prst="rect">
              <a:avLst/>
            </a:prstGeom>
            <a:noFill/>
          </p:spPr>
          <p:txBody>
            <a:bodyPr wrap="none" rtlCol="0">
              <a:spAutoFit/>
            </a:bodyPr>
            <a:lstStyle/>
            <a:p>
              <a:pPr defTabSz="1218774" eaLnBrk="0" fontAlgn="base" hangingPunct="0">
                <a:spcBef>
                  <a:spcPct val="0"/>
                </a:spcBef>
                <a:spcAft>
                  <a:spcPct val="0"/>
                </a:spcAft>
              </a:pPr>
              <a:r>
                <a:rPr lang="en-US" altLang="zh-CN"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rPr>
                <a:t>03</a:t>
              </a:r>
              <a:endParaRPr lang="zh-CN" altLang="en-US" sz="1867" dirty="0">
                <a:solidFill>
                  <a:prstClr val="white"/>
                </a:solidFill>
                <a:latin typeface="字魂36号-正文宋楷" panose="02000000000000000000" pitchFamily="2" charset="-122"/>
                <a:ea typeface="字魂36号-正文宋楷" panose="02000000000000000000" pitchFamily="2" charset="-122"/>
                <a:cs typeface="Arial" panose="020B0604020202020204" pitchFamily="34" charset="0"/>
                <a:sym typeface="字魂36号-正文宋楷" panose="02000000000000000000" pitchFamily="2" charset="-122"/>
              </a:endParaRPr>
            </a:p>
          </p:txBody>
        </p:sp>
        <p:sp>
          <p:nvSpPr>
            <p:cNvPr id="50" name="išľíďè">
              <a:extLst>
                <a:ext uri="{FF2B5EF4-FFF2-40B4-BE49-F238E27FC236}">
                  <a16:creationId xmlns:a16="http://schemas.microsoft.com/office/drawing/2014/main" id="{FFFB2F79-C32E-4DCC-A674-580220F13FB6}"/>
                </a:ext>
              </a:extLst>
            </p:cNvPr>
            <p:cNvSpPr/>
            <p:nvPr/>
          </p:nvSpPr>
          <p:spPr bwMode="auto">
            <a:xfrm>
              <a:off x="6732561" y="1924253"/>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51" name="iSlíďè">
              <a:extLst>
                <a:ext uri="{FF2B5EF4-FFF2-40B4-BE49-F238E27FC236}">
                  <a16:creationId xmlns:a16="http://schemas.microsoft.com/office/drawing/2014/main" id="{6541BDF8-957A-43A8-98EB-199D5E2E7198}"/>
                </a:ext>
              </a:extLst>
            </p:cNvPr>
            <p:cNvSpPr txBox="1"/>
            <p:nvPr/>
          </p:nvSpPr>
          <p:spPr bwMode="auto">
            <a:xfrm>
              <a:off x="6753681" y="1660856"/>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52" name="išľíďè">
              <a:extLst>
                <a:ext uri="{FF2B5EF4-FFF2-40B4-BE49-F238E27FC236}">
                  <a16:creationId xmlns:a16="http://schemas.microsoft.com/office/drawing/2014/main" id="{078BF4CF-0297-4EE1-A4B7-ED2F54448E0C}"/>
                </a:ext>
              </a:extLst>
            </p:cNvPr>
            <p:cNvSpPr/>
            <p:nvPr/>
          </p:nvSpPr>
          <p:spPr bwMode="auto">
            <a:xfrm>
              <a:off x="6732561" y="2736437"/>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53" name="iSlíďè">
              <a:extLst>
                <a:ext uri="{FF2B5EF4-FFF2-40B4-BE49-F238E27FC236}">
                  <a16:creationId xmlns:a16="http://schemas.microsoft.com/office/drawing/2014/main" id="{5F72DA99-B5E2-4277-B0DE-A798A66261F1}"/>
                </a:ext>
              </a:extLst>
            </p:cNvPr>
            <p:cNvSpPr txBox="1"/>
            <p:nvPr/>
          </p:nvSpPr>
          <p:spPr bwMode="auto">
            <a:xfrm>
              <a:off x="6753681" y="2473040"/>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54" name="išľíďè">
              <a:extLst>
                <a:ext uri="{FF2B5EF4-FFF2-40B4-BE49-F238E27FC236}">
                  <a16:creationId xmlns:a16="http://schemas.microsoft.com/office/drawing/2014/main" id="{A6037BBF-551E-4FCA-B9AC-E61708AE6381}"/>
                </a:ext>
              </a:extLst>
            </p:cNvPr>
            <p:cNvSpPr/>
            <p:nvPr/>
          </p:nvSpPr>
          <p:spPr bwMode="auto">
            <a:xfrm>
              <a:off x="6751099" y="3548621"/>
              <a:ext cx="1902480" cy="4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a:t>
              </a:r>
            </a:p>
          </p:txBody>
        </p:sp>
        <p:sp>
          <p:nvSpPr>
            <p:cNvPr id="55" name="iSlíďè">
              <a:extLst>
                <a:ext uri="{FF2B5EF4-FFF2-40B4-BE49-F238E27FC236}">
                  <a16:creationId xmlns:a16="http://schemas.microsoft.com/office/drawing/2014/main" id="{2F29BC11-957C-4F89-8C97-7E42BA416547}"/>
                </a:ext>
              </a:extLst>
            </p:cNvPr>
            <p:cNvSpPr txBox="1"/>
            <p:nvPr/>
          </p:nvSpPr>
          <p:spPr bwMode="auto">
            <a:xfrm>
              <a:off x="6772219" y="3285224"/>
              <a:ext cx="1079032" cy="26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46" name="组合 45">
            <a:extLst>
              <a:ext uri="{FF2B5EF4-FFF2-40B4-BE49-F238E27FC236}">
                <a16:creationId xmlns:a16="http://schemas.microsoft.com/office/drawing/2014/main" id="{9A43FD54-D292-40AE-96AE-C113A4329FEF}"/>
              </a:ext>
            </a:extLst>
          </p:cNvPr>
          <p:cNvGrpSpPr/>
          <p:nvPr/>
        </p:nvGrpSpPr>
        <p:grpSpPr>
          <a:xfrm>
            <a:off x="-427199" y="288747"/>
            <a:ext cx="4135662" cy="844457"/>
            <a:chOff x="-427199" y="288747"/>
            <a:chExt cx="4135662" cy="844457"/>
          </a:xfrm>
        </p:grpSpPr>
        <p:sp>
          <p:nvSpPr>
            <p:cNvPr id="47" name="椭圆 46">
              <a:extLst>
                <a:ext uri="{FF2B5EF4-FFF2-40B4-BE49-F238E27FC236}">
                  <a16:creationId xmlns:a16="http://schemas.microsoft.com/office/drawing/2014/main" id="{C6CDF3F1-C826-4101-A20A-D37BC67734AF}"/>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8" name="文本框 47">
              <a:extLst>
                <a:ext uri="{FF2B5EF4-FFF2-40B4-BE49-F238E27FC236}">
                  <a16:creationId xmlns:a16="http://schemas.microsoft.com/office/drawing/2014/main" id="{88BBE8B6-73C1-4EFA-BB3D-41EF4F23F189}"/>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4176926160"/>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858"/>
            <a:ext cx="12192000" cy="6896100"/>
          </a:xfrm>
          <a:prstGeom prst="rect">
            <a:avLst/>
          </a:prstGeom>
        </p:spPr>
      </p:pic>
      <p:sp>
        <p:nvSpPr>
          <p:cNvPr id="15" name="矩形 14"/>
          <p:cNvSpPr/>
          <p:nvPr/>
        </p:nvSpPr>
        <p:spPr>
          <a:xfrm>
            <a:off x="943610" y="770255"/>
            <a:ext cx="10304780" cy="5373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4" name="组合 3">
            <a:extLst>
              <a:ext uri="{FF2B5EF4-FFF2-40B4-BE49-F238E27FC236}">
                <a16:creationId xmlns:a16="http://schemas.microsoft.com/office/drawing/2014/main" id="{0C471E93-1E10-49B5-B766-53490B3D5913}"/>
              </a:ext>
            </a:extLst>
          </p:cNvPr>
          <p:cNvGrpSpPr/>
          <p:nvPr/>
        </p:nvGrpSpPr>
        <p:grpSpPr>
          <a:xfrm>
            <a:off x="-6985" y="770255"/>
            <a:ext cx="10754995" cy="4621212"/>
            <a:chOff x="-6985" y="770255"/>
            <a:chExt cx="10754995" cy="4621212"/>
          </a:xfrm>
        </p:grpSpPr>
        <p:sp>
          <p:nvSpPr>
            <p:cNvPr id="2" name="矩形 1"/>
            <p:cNvSpPr/>
            <p:nvPr/>
          </p:nvSpPr>
          <p:spPr>
            <a:xfrm>
              <a:off x="-6985" y="770255"/>
              <a:ext cx="3649345" cy="1666240"/>
            </a:xfrm>
            <a:prstGeom prst="rect">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 name="矩形 2"/>
            <p:cNvSpPr/>
            <p:nvPr/>
          </p:nvSpPr>
          <p:spPr>
            <a:xfrm>
              <a:off x="3742690" y="770255"/>
              <a:ext cx="141605" cy="1666240"/>
            </a:xfrm>
            <a:prstGeom prst="rect">
              <a:avLst/>
            </a:prstGeom>
            <a:solidFill>
              <a:srgbClr val="DF9343">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 name="文本框 7"/>
            <p:cNvSpPr txBox="1"/>
            <p:nvPr/>
          </p:nvSpPr>
          <p:spPr>
            <a:xfrm>
              <a:off x="44132" y="1277303"/>
              <a:ext cx="3493135"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目录</a:t>
              </a:r>
              <a:r>
                <a:rPr kumimoji="0" lang="en-US" altLang="zh-CN" sz="40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a:t>
              </a:r>
              <a:r>
                <a:rPr kumimoji="0" lang="en-US" altLang="zh-CN" sz="30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CONTENTS</a:t>
              </a:r>
            </a:p>
          </p:txBody>
        </p:sp>
        <p:grpSp>
          <p:nvGrpSpPr>
            <p:cNvPr id="5" name="组合 4"/>
            <p:cNvGrpSpPr/>
            <p:nvPr/>
          </p:nvGrpSpPr>
          <p:grpSpPr>
            <a:xfrm>
              <a:off x="5534660" y="1464945"/>
              <a:ext cx="2233930" cy="276860"/>
              <a:chOff x="7894" y="6194"/>
              <a:chExt cx="3518" cy="436"/>
            </a:xfrm>
          </p:grpSpPr>
          <p:sp>
            <p:nvSpPr>
              <p:cNvPr id="11" name="椭圆 10"/>
              <p:cNvSpPr/>
              <p:nvPr/>
            </p:nvSpPr>
            <p:spPr>
              <a:xfrm>
                <a:off x="7894" y="6194"/>
                <a:ext cx="436" cy="436"/>
              </a:xfrm>
              <a:prstGeom prst="ellips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2" name="椭圆 11"/>
              <p:cNvSpPr/>
              <p:nvPr/>
            </p:nvSpPr>
            <p:spPr>
              <a:xfrm>
                <a:off x="8860" y="6194"/>
                <a:ext cx="436" cy="436"/>
              </a:xfrm>
              <a:prstGeom prst="ellipse">
                <a:avLst/>
              </a:prstGeom>
              <a:solidFill>
                <a:srgbClr val="DF9343">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椭圆 12"/>
              <p:cNvSpPr/>
              <p:nvPr/>
            </p:nvSpPr>
            <p:spPr>
              <a:xfrm>
                <a:off x="9893" y="6194"/>
                <a:ext cx="436" cy="436"/>
              </a:xfrm>
              <a:prstGeom prst="ellips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4" name="椭圆 13"/>
              <p:cNvSpPr/>
              <p:nvPr/>
            </p:nvSpPr>
            <p:spPr>
              <a:xfrm>
                <a:off x="10976" y="6194"/>
                <a:ext cx="436" cy="436"/>
              </a:xfrm>
              <a:prstGeom prst="ellipse">
                <a:avLst/>
              </a:prstGeom>
              <a:solidFill>
                <a:srgbClr val="DF9343">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6" name="组合 15"/>
            <p:cNvGrpSpPr/>
            <p:nvPr/>
          </p:nvGrpSpPr>
          <p:grpSpPr>
            <a:xfrm>
              <a:off x="1191260" y="3097847"/>
              <a:ext cx="4599940" cy="923290"/>
              <a:chOff x="2139" y="5479"/>
              <a:chExt cx="7244" cy="1454"/>
            </a:xfrm>
          </p:grpSpPr>
          <p:sp>
            <p:nvSpPr>
              <p:cNvPr id="6" name="文本框 5"/>
              <p:cNvSpPr txBox="1"/>
              <p:nvPr/>
            </p:nvSpPr>
            <p:spPr>
              <a:xfrm>
                <a:off x="2139" y="5479"/>
                <a:ext cx="1208" cy="14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a:ln>
                      <a:noFill/>
                    </a:ln>
                    <a:solidFill>
                      <a:srgbClr val="DF9343"/>
                    </a:solidFill>
                    <a:effectLst/>
                    <a:uLnTx/>
                    <a:uFillTx/>
                    <a:latin typeface="字魂36号-正文宋楷" panose="02000000000000000000" pitchFamily="2" charset="-122"/>
                    <a:ea typeface="字魂36号-正文宋楷" panose="02000000000000000000" pitchFamily="2" charset="-122"/>
                    <a:cs typeface="Tekton Pro Ext" panose="020F0605020208020904" charset="0"/>
                    <a:sym typeface="字魂36号-正文宋楷" panose="02000000000000000000" pitchFamily="2" charset="-122"/>
                  </a:rPr>
                  <a:t>1.</a:t>
                </a:r>
              </a:p>
            </p:txBody>
          </p:sp>
          <p:sp>
            <p:nvSpPr>
              <p:cNvPr id="7" name="文本框 6"/>
              <p:cNvSpPr txBox="1"/>
              <p:nvPr/>
            </p:nvSpPr>
            <p:spPr>
              <a:xfrm>
                <a:off x="3762" y="5674"/>
                <a:ext cx="5621"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50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项目</a:t>
                </a:r>
                <a:r>
                  <a:rPr lang="zh-CN" altLang="en-US" sz="2400" spc="5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简介</a:t>
                </a:r>
                <a:endParaRPr kumimoji="0" lang="zh-CN" altLang="en-US" sz="2400" b="0" i="0" u="none" strike="noStrike" kern="1200" cap="none" spc="50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7" name="组合 16"/>
            <p:cNvGrpSpPr/>
            <p:nvPr/>
          </p:nvGrpSpPr>
          <p:grpSpPr>
            <a:xfrm>
              <a:off x="1191260" y="4468177"/>
              <a:ext cx="4599940" cy="923290"/>
              <a:chOff x="2139" y="5479"/>
              <a:chExt cx="7244" cy="1454"/>
            </a:xfrm>
          </p:grpSpPr>
          <p:sp>
            <p:nvSpPr>
              <p:cNvPr id="18" name="文本框 17"/>
              <p:cNvSpPr txBox="1"/>
              <p:nvPr/>
            </p:nvSpPr>
            <p:spPr>
              <a:xfrm>
                <a:off x="2139" y="5479"/>
                <a:ext cx="1208" cy="14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a:ln>
                      <a:noFill/>
                    </a:ln>
                    <a:solidFill>
                      <a:srgbClr val="DF9343"/>
                    </a:solidFill>
                    <a:effectLst/>
                    <a:uLnTx/>
                    <a:uFillTx/>
                    <a:latin typeface="字魂36号-正文宋楷" panose="02000000000000000000" pitchFamily="2" charset="-122"/>
                    <a:ea typeface="字魂36号-正文宋楷" panose="02000000000000000000" pitchFamily="2" charset="-122"/>
                    <a:cs typeface="Tekton Pro Ext" panose="020F0605020208020904" charset="0"/>
                    <a:sym typeface="字魂36号-正文宋楷" panose="02000000000000000000" pitchFamily="2" charset="-122"/>
                  </a:rPr>
                  <a:t>2.</a:t>
                </a:r>
              </a:p>
            </p:txBody>
          </p:sp>
          <p:sp>
            <p:nvSpPr>
              <p:cNvPr id="19" name="文本框 18"/>
              <p:cNvSpPr txBox="1"/>
              <p:nvPr/>
            </p:nvSpPr>
            <p:spPr>
              <a:xfrm>
                <a:off x="3762" y="5674"/>
                <a:ext cx="5621"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spc="5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整体项目</a:t>
                </a:r>
                <a:r>
                  <a:rPr kumimoji="0" lang="zh-CN" altLang="en-US" sz="2400" b="0" i="0" u="none" strike="noStrike" kern="1200" cap="none" spc="50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规划</a:t>
                </a:r>
              </a:p>
            </p:txBody>
          </p:sp>
        </p:grpSp>
        <p:grpSp>
          <p:nvGrpSpPr>
            <p:cNvPr id="21" name="组合 20"/>
            <p:cNvGrpSpPr/>
            <p:nvPr/>
          </p:nvGrpSpPr>
          <p:grpSpPr>
            <a:xfrm>
              <a:off x="6173470" y="2181542"/>
              <a:ext cx="4574540" cy="923290"/>
              <a:chOff x="2179" y="4036"/>
              <a:chExt cx="7204" cy="1454"/>
            </a:xfrm>
          </p:grpSpPr>
          <p:sp>
            <p:nvSpPr>
              <p:cNvPr id="22" name="文本框 21"/>
              <p:cNvSpPr txBox="1"/>
              <p:nvPr/>
            </p:nvSpPr>
            <p:spPr>
              <a:xfrm>
                <a:off x="2179" y="4036"/>
                <a:ext cx="1208" cy="14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cs typeface="Tekton Pro Ext" panose="020F0605020208020904" charset="0"/>
                    <a:sym typeface="字魂36号-正文宋楷" panose="02000000000000000000" pitchFamily="2" charset="-122"/>
                  </a:rPr>
                  <a:t>3.</a:t>
                </a:r>
              </a:p>
            </p:txBody>
          </p:sp>
          <p:sp>
            <p:nvSpPr>
              <p:cNvPr id="23" name="文本框 22"/>
              <p:cNvSpPr txBox="1"/>
              <p:nvPr/>
            </p:nvSpPr>
            <p:spPr>
              <a:xfrm>
                <a:off x="3762" y="4460"/>
                <a:ext cx="5621"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spc="5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项目展示</a:t>
                </a:r>
                <a:endParaRPr kumimoji="0" lang="zh-CN" altLang="en-US" sz="2400" b="0" i="0" u="none" strike="noStrike" kern="1200" cap="none" spc="50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
        <p:nvSpPr>
          <p:cNvPr id="28" name="文本框 27">
            <a:extLst>
              <a:ext uri="{FF2B5EF4-FFF2-40B4-BE49-F238E27FC236}">
                <a16:creationId xmlns:a16="http://schemas.microsoft.com/office/drawing/2014/main" id="{F8B0E7FD-27DA-48E0-868D-35F7DB32E7C7}"/>
              </a:ext>
            </a:extLst>
          </p:cNvPr>
          <p:cNvSpPr txBox="1"/>
          <p:nvPr/>
        </p:nvSpPr>
        <p:spPr>
          <a:xfrm>
            <a:off x="6166612" y="3324859"/>
            <a:ext cx="767080" cy="9232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solidFill>
                  <a:srgbClr val="DF9343"/>
                </a:solidFill>
                <a:latin typeface="字魂36号-正文宋楷" panose="02000000000000000000" pitchFamily="2" charset="-122"/>
                <a:ea typeface="字魂36号-正文宋楷" panose="02000000000000000000" pitchFamily="2" charset="-122"/>
                <a:cs typeface="Tekton Pro Ext" panose="020F0605020208020904" charset="0"/>
                <a:sym typeface="字魂36号-正文宋楷" panose="02000000000000000000" pitchFamily="2" charset="-122"/>
              </a:rPr>
              <a:t>4</a:t>
            </a:r>
            <a:r>
              <a:rPr kumimoji="0" lang="en-US" altLang="zh-CN" sz="5400" b="0" i="0" u="none" strike="noStrike" kern="1200" cap="none" spc="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cs typeface="Tekton Pro Ext" panose="020F0605020208020904" charset="0"/>
                <a:sym typeface="字魂36号-正文宋楷" panose="02000000000000000000" pitchFamily="2" charset="-122"/>
              </a:rPr>
              <a:t>.</a:t>
            </a:r>
          </a:p>
        </p:txBody>
      </p:sp>
      <p:sp>
        <p:nvSpPr>
          <p:cNvPr id="29" name="文本框 28">
            <a:extLst>
              <a:ext uri="{FF2B5EF4-FFF2-40B4-BE49-F238E27FC236}">
                <a16:creationId xmlns:a16="http://schemas.microsoft.com/office/drawing/2014/main" id="{1B4175AD-F0A3-4106-9B91-7BB8DE2AA0DB}"/>
              </a:ext>
            </a:extLst>
          </p:cNvPr>
          <p:cNvSpPr txBox="1"/>
          <p:nvPr/>
        </p:nvSpPr>
        <p:spPr>
          <a:xfrm>
            <a:off x="7178675" y="3521392"/>
            <a:ext cx="356933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spc="5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后续计划</a:t>
            </a:r>
            <a:endParaRPr kumimoji="0" lang="zh-CN" altLang="en-US" sz="2400" b="0" i="0" u="none" strike="noStrike" kern="1200" cap="none" spc="500" normalizeH="0" baseline="0" noProof="0" dirty="0">
              <a:ln>
                <a:noFill/>
              </a:ln>
              <a:solidFill>
                <a:srgbClr val="DF9343"/>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0" name="椭圆 29">
            <a:extLst>
              <a:ext uri="{FF2B5EF4-FFF2-40B4-BE49-F238E27FC236}">
                <a16:creationId xmlns:a16="http://schemas.microsoft.com/office/drawing/2014/main" id="{F7457B80-CB4C-4D16-A2B5-2E2F39787727}"/>
              </a:ext>
            </a:extLst>
          </p:cNvPr>
          <p:cNvSpPr/>
          <p:nvPr/>
        </p:nvSpPr>
        <p:spPr>
          <a:xfrm>
            <a:off x="8108378" y="1464945"/>
            <a:ext cx="276860" cy="276860"/>
          </a:xfrm>
          <a:prstGeom prst="ellips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BF0BD9-7840-420E-A310-C93E1E3347E3}"/>
              </a:ext>
            </a:extLst>
          </p:cNvPr>
          <p:cNvGrpSpPr/>
          <p:nvPr/>
        </p:nvGrpSpPr>
        <p:grpSpPr>
          <a:xfrm>
            <a:off x="1906627" y="1419800"/>
            <a:ext cx="7842815" cy="2362615"/>
            <a:chOff x="1429970" y="1064850"/>
            <a:chExt cx="5882111" cy="1771961"/>
          </a:xfrm>
        </p:grpSpPr>
        <p:grpSp>
          <p:nvGrpSpPr>
            <p:cNvPr id="3" name="组合 2"/>
            <p:cNvGrpSpPr>
              <a:grpSpLocks/>
            </p:cNvGrpSpPr>
            <p:nvPr/>
          </p:nvGrpSpPr>
          <p:grpSpPr bwMode="auto">
            <a:xfrm>
              <a:off x="1429970" y="1186291"/>
              <a:ext cx="1407136" cy="1243013"/>
              <a:chOff x="1216025" y="993775"/>
              <a:chExt cx="1604963" cy="1417638"/>
            </a:xfrm>
            <a:solidFill>
              <a:schemeClr val="accent3"/>
            </a:solidFill>
          </p:grpSpPr>
          <p:sp>
            <p:nvSpPr>
              <p:cNvPr id="10291" name="Freeform 199"/>
              <p:cNvSpPr>
                <a:spLocks/>
              </p:cNvSpPr>
              <p:nvPr/>
            </p:nvSpPr>
            <p:spPr bwMode="auto">
              <a:xfrm>
                <a:off x="1411288" y="2168526"/>
                <a:ext cx="201613" cy="190500"/>
              </a:xfrm>
              <a:custGeom>
                <a:avLst/>
                <a:gdLst>
                  <a:gd name="T0" fmla="*/ 2147483647 w 72"/>
                  <a:gd name="T1" fmla="*/ 0 h 68"/>
                  <a:gd name="T2" fmla="*/ 0 w 72"/>
                  <a:gd name="T3" fmla="*/ 2147483647 h 68"/>
                  <a:gd name="T4" fmla="*/ 2147483647 w 72"/>
                  <a:gd name="T5" fmla="*/ 2147483647 h 68"/>
                  <a:gd name="T6" fmla="*/ 2147483647 w 72"/>
                  <a:gd name="T7" fmla="*/ 2147483647 h 68"/>
                  <a:gd name="T8" fmla="*/ 2147483647 w 7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68">
                    <a:moveTo>
                      <a:pt x="67" y="0"/>
                    </a:moveTo>
                    <a:cubicBezTo>
                      <a:pt x="0" y="57"/>
                      <a:pt x="0" y="57"/>
                      <a:pt x="0" y="57"/>
                    </a:cubicBezTo>
                    <a:cubicBezTo>
                      <a:pt x="5" y="62"/>
                      <a:pt x="7" y="63"/>
                      <a:pt x="12" y="68"/>
                    </a:cubicBezTo>
                    <a:cubicBezTo>
                      <a:pt x="72" y="5"/>
                      <a:pt x="72" y="5"/>
                      <a:pt x="72" y="5"/>
                    </a:cubicBezTo>
                    <a:cubicBezTo>
                      <a:pt x="68" y="2"/>
                      <a:pt x="70" y="3"/>
                      <a:pt x="67"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2" name="Freeform 200"/>
              <p:cNvSpPr>
                <a:spLocks/>
              </p:cNvSpPr>
              <p:nvPr/>
            </p:nvSpPr>
            <p:spPr bwMode="auto">
              <a:xfrm>
                <a:off x="1455738" y="2200276"/>
                <a:ext cx="182563" cy="196850"/>
              </a:xfrm>
              <a:custGeom>
                <a:avLst/>
                <a:gdLst>
                  <a:gd name="T0" fmla="*/ 2147483647 w 65"/>
                  <a:gd name="T1" fmla="*/ 0 h 71"/>
                  <a:gd name="T2" fmla="*/ 0 w 65"/>
                  <a:gd name="T3" fmla="*/ 2147483647 h 71"/>
                  <a:gd name="T4" fmla="*/ 2147483647 w 65"/>
                  <a:gd name="T5" fmla="*/ 2147483647 h 71"/>
                  <a:gd name="T6" fmla="*/ 2147483647 w 65"/>
                  <a:gd name="T7" fmla="*/ 2147483647 h 71"/>
                  <a:gd name="T8" fmla="*/ 2147483647 w 65"/>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71">
                    <a:moveTo>
                      <a:pt x="62" y="0"/>
                    </a:moveTo>
                    <a:cubicBezTo>
                      <a:pt x="0" y="62"/>
                      <a:pt x="0" y="62"/>
                      <a:pt x="0" y="62"/>
                    </a:cubicBezTo>
                    <a:cubicBezTo>
                      <a:pt x="5" y="66"/>
                      <a:pt x="5" y="67"/>
                      <a:pt x="10" y="71"/>
                    </a:cubicBezTo>
                    <a:cubicBezTo>
                      <a:pt x="65" y="5"/>
                      <a:pt x="65" y="5"/>
                      <a:pt x="65" y="5"/>
                    </a:cubicBezTo>
                    <a:cubicBezTo>
                      <a:pt x="63" y="2"/>
                      <a:pt x="65" y="4"/>
                      <a:pt x="62"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3" name="Freeform 201"/>
              <p:cNvSpPr>
                <a:spLocks/>
              </p:cNvSpPr>
              <p:nvPr/>
            </p:nvSpPr>
            <p:spPr bwMode="auto">
              <a:xfrm>
                <a:off x="1352550" y="2127251"/>
                <a:ext cx="230188" cy="176213"/>
              </a:xfrm>
              <a:custGeom>
                <a:avLst/>
                <a:gdLst>
                  <a:gd name="T0" fmla="*/ 2147483647 w 82"/>
                  <a:gd name="T1" fmla="*/ 0 h 63"/>
                  <a:gd name="T2" fmla="*/ 0 w 82"/>
                  <a:gd name="T3" fmla="*/ 2147483647 h 63"/>
                  <a:gd name="T4" fmla="*/ 2147483647 w 82"/>
                  <a:gd name="T5" fmla="*/ 2147483647 h 63"/>
                  <a:gd name="T6" fmla="*/ 2147483647 w 82"/>
                  <a:gd name="T7" fmla="*/ 2147483647 h 63"/>
                  <a:gd name="T8" fmla="*/ 2147483647 w 82"/>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63">
                    <a:moveTo>
                      <a:pt x="75" y="0"/>
                    </a:moveTo>
                    <a:cubicBezTo>
                      <a:pt x="0" y="44"/>
                      <a:pt x="0" y="44"/>
                      <a:pt x="0" y="44"/>
                    </a:cubicBezTo>
                    <a:cubicBezTo>
                      <a:pt x="7" y="54"/>
                      <a:pt x="7" y="54"/>
                      <a:pt x="15" y="63"/>
                    </a:cubicBezTo>
                    <a:cubicBezTo>
                      <a:pt x="82" y="7"/>
                      <a:pt x="82" y="7"/>
                      <a:pt x="82" y="7"/>
                    </a:cubicBezTo>
                    <a:cubicBezTo>
                      <a:pt x="77" y="2"/>
                      <a:pt x="79" y="5"/>
                      <a:pt x="7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4" name="Freeform 202"/>
              <p:cNvSpPr>
                <a:spLocks/>
              </p:cNvSpPr>
              <p:nvPr/>
            </p:nvSpPr>
            <p:spPr bwMode="auto">
              <a:xfrm>
                <a:off x="1303338" y="2079626"/>
                <a:ext cx="247650" cy="147638"/>
              </a:xfrm>
              <a:custGeom>
                <a:avLst/>
                <a:gdLst>
                  <a:gd name="T0" fmla="*/ 2147483647 w 89"/>
                  <a:gd name="T1" fmla="*/ 0 h 53"/>
                  <a:gd name="T2" fmla="*/ 0 w 89"/>
                  <a:gd name="T3" fmla="*/ 2147483647 h 53"/>
                  <a:gd name="T4" fmla="*/ 2147483647 w 89"/>
                  <a:gd name="T5" fmla="*/ 2147483647 h 53"/>
                  <a:gd name="T6" fmla="*/ 2147483647 w 89"/>
                  <a:gd name="T7" fmla="*/ 2147483647 h 53"/>
                  <a:gd name="T8" fmla="*/ 2147483647 w 8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3">
                    <a:moveTo>
                      <a:pt x="82" y="0"/>
                    </a:moveTo>
                    <a:cubicBezTo>
                      <a:pt x="0" y="31"/>
                      <a:pt x="0" y="31"/>
                      <a:pt x="0" y="31"/>
                    </a:cubicBezTo>
                    <a:cubicBezTo>
                      <a:pt x="5" y="40"/>
                      <a:pt x="7" y="45"/>
                      <a:pt x="13" y="53"/>
                    </a:cubicBezTo>
                    <a:cubicBezTo>
                      <a:pt x="89" y="10"/>
                      <a:pt x="89" y="10"/>
                      <a:pt x="89" y="10"/>
                    </a:cubicBezTo>
                    <a:cubicBezTo>
                      <a:pt x="86" y="5"/>
                      <a:pt x="85" y="5"/>
                      <a:pt x="82"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5" name="Freeform 203"/>
              <p:cNvSpPr>
                <a:spLocks/>
              </p:cNvSpPr>
              <p:nvPr/>
            </p:nvSpPr>
            <p:spPr bwMode="auto">
              <a:xfrm>
                <a:off x="1260475" y="2035176"/>
                <a:ext cx="263525" cy="111125"/>
              </a:xfrm>
              <a:custGeom>
                <a:avLst/>
                <a:gdLst>
                  <a:gd name="T0" fmla="*/ 2147483647 w 94"/>
                  <a:gd name="T1" fmla="*/ 0 h 40"/>
                  <a:gd name="T2" fmla="*/ 0 w 94"/>
                  <a:gd name="T3" fmla="*/ 2147483647 h 40"/>
                  <a:gd name="T4" fmla="*/ 2147483647 w 94"/>
                  <a:gd name="T5" fmla="*/ 2147483647 h 40"/>
                  <a:gd name="T6" fmla="*/ 2147483647 w 94"/>
                  <a:gd name="T7" fmla="*/ 2147483647 h 40"/>
                  <a:gd name="T8" fmla="*/ 2147483647 w 9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40">
                    <a:moveTo>
                      <a:pt x="89" y="0"/>
                    </a:moveTo>
                    <a:cubicBezTo>
                      <a:pt x="0" y="11"/>
                      <a:pt x="0" y="11"/>
                      <a:pt x="0" y="11"/>
                    </a:cubicBezTo>
                    <a:cubicBezTo>
                      <a:pt x="4" y="24"/>
                      <a:pt x="6" y="28"/>
                      <a:pt x="12" y="40"/>
                    </a:cubicBezTo>
                    <a:cubicBezTo>
                      <a:pt x="94" y="9"/>
                      <a:pt x="94" y="9"/>
                      <a:pt x="94" y="9"/>
                    </a:cubicBezTo>
                    <a:cubicBezTo>
                      <a:pt x="90" y="2"/>
                      <a:pt x="92" y="6"/>
                      <a:pt x="8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6" name="Freeform 204"/>
              <p:cNvSpPr>
                <a:spLocks/>
              </p:cNvSpPr>
              <p:nvPr/>
            </p:nvSpPr>
            <p:spPr bwMode="auto">
              <a:xfrm>
                <a:off x="2411413" y="2178051"/>
                <a:ext cx="195263" cy="195263"/>
              </a:xfrm>
              <a:custGeom>
                <a:avLst/>
                <a:gdLst>
                  <a:gd name="T0" fmla="*/ 0 w 70"/>
                  <a:gd name="T1" fmla="*/ 2147483647 h 70"/>
                  <a:gd name="T2" fmla="*/ 2147483647 w 70"/>
                  <a:gd name="T3" fmla="*/ 2147483647 h 70"/>
                  <a:gd name="T4" fmla="*/ 2147483647 w 70"/>
                  <a:gd name="T5" fmla="*/ 2147483647 h 70"/>
                  <a:gd name="T6" fmla="*/ 2147483647 w 70"/>
                  <a:gd name="T7" fmla="*/ 0 h 70"/>
                  <a:gd name="T8" fmla="*/ 0 w 70"/>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0" y="6"/>
                    </a:moveTo>
                    <a:cubicBezTo>
                      <a:pt x="58" y="70"/>
                      <a:pt x="58" y="70"/>
                      <a:pt x="58" y="70"/>
                    </a:cubicBezTo>
                    <a:cubicBezTo>
                      <a:pt x="63" y="66"/>
                      <a:pt x="65" y="65"/>
                      <a:pt x="70" y="59"/>
                    </a:cubicBezTo>
                    <a:cubicBezTo>
                      <a:pt x="5" y="0"/>
                      <a:pt x="5" y="0"/>
                      <a:pt x="5" y="0"/>
                    </a:cubicBezTo>
                    <a:cubicBezTo>
                      <a:pt x="2" y="4"/>
                      <a:pt x="3" y="2"/>
                      <a:pt x="0" y="6"/>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7" name="Freeform 206"/>
              <p:cNvSpPr>
                <a:spLocks/>
              </p:cNvSpPr>
              <p:nvPr/>
            </p:nvSpPr>
            <p:spPr bwMode="auto">
              <a:xfrm>
                <a:off x="2382838" y="2211388"/>
                <a:ext cx="176213" cy="200025"/>
              </a:xfrm>
              <a:custGeom>
                <a:avLst/>
                <a:gdLst>
                  <a:gd name="T0" fmla="*/ 0 w 63"/>
                  <a:gd name="T1" fmla="*/ 2147483647 h 72"/>
                  <a:gd name="T2" fmla="*/ 2147483647 w 63"/>
                  <a:gd name="T3" fmla="*/ 2147483647 h 72"/>
                  <a:gd name="T4" fmla="*/ 2147483647 w 63"/>
                  <a:gd name="T5" fmla="*/ 2147483647 h 72"/>
                  <a:gd name="T6" fmla="*/ 2147483647 w 63"/>
                  <a:gd name="T7" fmla="*/ 0 h 72"/>
                  <a:gd name="T8" fmla="*/ 0 w 63"/>
                  <a:gd name="T9" fmla="*/ 2147483647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72">
                    <a:moveTo>
                      <a:pt x="0" y="4"/>
                    </a:moveTo>
                    <a:cubicBezTo>
                      <a:pt x="54" y="72"/>
                      <a:pt x="54" y="72"/>
                      <a:pt x="54" y="72"/>
                    </a:cubicBezTo>
                    <a:cubicBezTo>
                      <a:pt x="59" y="68"/>
                      <a:pt x="59" y="67"/>
                      <a:pt x="63" y="63"/>
                    </a:cubicBezTo>
                    <a:cubicBezTo>
                      <a:pt x="4" y="0"/>
                      <a:pt x="4" y="0"/>
                      <a:pt x="4" y="0"/>
                    </a:cubicBezTo>
                    <a:cubicBezTo>
                      <a:pt x="1" y="3"/>
                      <a:pt x="3" y="1"/>
                      <a:pt x="0" y="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8" name="Freeform 207"/>
              <p:cNvSpPr>
                <a:spLocks/>
              </p:cNvSpPr>
              <p:nvPr/>
            </p:nvSpPr>
            <p:spPr bwMode="auto">
              <a:xfrm>
                <a:off x="2441575" y="2138363"/>
                <a:ext cx="223838" cy="180975"/>
              </a:xfrm>
              <a:custGeom>
                <a:avLst/>
                <a:gdLst>
                  <a:gd name="T0" fmla="*/ 0 w 80"/>
                  <a:gd name="T1" fmla="*/ 2147483647 h 65"/>
                  <a:gd name="T2" fmla="*/ 2147483647 w 80"/>
                  <a:gd name="T3" fmla="*/ 2147483647 h 65"/>
                  <a:gd name="T4" fmla="*/ 2147483647 w 80"/>
                  <a:gd name="T5" fmla="*/ 2147483647 h 65"/>
                  <a:gd name="T6" fmla="*/ 2147483647 w 80"/>
                  <a:gd name="T7" fmla="*/ 0 h 65"/>
                  <a:gd name="T8" fmla="*/ 0 w 80"/>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65">
                    <a:moveTo>
                      <a:pt x="0" y="7"/>
                    </a:moveTo>
                    <a:cubicBezTo>
                      <a:pt x="66" y="65"/>
                      <a:pt x="66" y="65"/>
                      <a:pt x="66" y="65"/>
                    </a:cubicBezTo>
                    <a:cubicBezTo>
                      <a:pt x="74" y="55"/>
                      <a:pt x="74" y="56"/>
                      <a:pt x="80" y="46"/>
                    </a:cubicBezTo>
                    <a:cubicBezTo>
                      <a:pt x="7" y="0"/>
                      <a:pt x="7" y="0"/>
                      <a:pt x="7" y="0"/>
                    </a:cubicBezTo>
                    <a:cubicBezTo>
                      <a:pt x="3" y="6"/>
                      <a:pt x="6" y="1"/>
                      <a:pt x="0" y="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9" name="Freeform 208"/>
              <p:cNvSpPr>
                <a:spLocks/>
              </p:cNvSpPr>
              <p:nvPr/>
            </p:nvSpPr>
            <p:spPr bwMode="auto">
              <a:xfrm>
                <a:off x="2474913" y="2090738"/>
                <a:ext cx="242888" cy="153988"/>
              </a:xfrm>
              <a:custGeom>
                <a:avLst/>
                <a:gdLst>
                  <a:gd name="T0" fmla="*/ 0 w 87"/>
                  <a:gd name="T1" fmla="*/ 2147483647 h 55"/>
                  <a:gd name="T2" fmla="*/ 2147483647 w 87"/>
                  <a:gd name="T3" fmla="*/ 2147483647 h 55"/>
                  <a:gd name="T4" fmla="*/ 2147483647 w 87"/>
                  <a:gd name="T5" fmla="*/ 2147483647 h 55"/>
                  <a:gd name="T6" fmla="*/ 2147483647 w 87"/>
                  <a:gd name="T7" fmla="*/ 0 h 55"/>
                  <a:gd name="T8" fmla="*/ 0 w 87"/>
                  <a:gd name="T9" fmla="*/ 21474836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55">
                    <a:moveTo>
                      <a:pt x="0" y="10"/>
                    </a:moveTo>
                    <a:cubicBezTo>
                      <a:pt x="75" y="55"/>
                      <a:pt x="75" y="55"/>
                      <a:pt x="75" y="55"/>
                    </a:cubicBezTo>
                    <a:cubicBezTo>
                      <a:pt x="80" y="47"/>
                      <a:pt x="83" y="42"/>
                      <a:pt x="87" y="33"/>
                    </a:cubicBezTo>
                    <a:cubicBezTo>
                      <a:pt x="6" y="0"/>
                      <a:pt x="6" y="0"/>
                      <a:pt x="6" y="0"/>
                    </a:cubicBezTo>
                    <a:cubicBezTo>
                      <a:pt x="4" y="5"/>
                      <a:pt x="3" y="5"/>
                      <a:pt x="0" y="1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300" name="Freeform 209"/>
              <p:cNvSpPr>
                <a:spLocks/>
              </p:cNvSpPr>
              <p:nvPr/>
            </p:nvSpPr>
            <p:spPr bwMode="auto">
              <a:xfrm>
                <a:off x="2503488" y="2046288"/>
                <a:ext cx="258763" cy="117475"/>
              </a:xfrm>
              <a:custGeom>
                <a:avLst/>
                <a:gdLst>
                  <a:gd name="T0" fmla="*/ 0 w 93"/>
                  <a:gd name="T1" fmla="*/ 2147483647 h 42"/>
                  <a:gd name="T2" fmla="*/ 2147483647 w 93"/>
                  <a:gd name="T3" fmla="*/ 2147483647 h 42"/>
                  <a:gd name="T4" fmla="*/ 2147483647 w 93"/>
                  <a:gd name="T5" fmla="*/ 2147483647 h 42"/>
                  <a:gd name="T6" fmla="*/ 2147483647 w 93"/>
                  <a:gd name="T7" fmla="*/ 0 h 42"/>
                  <a:gd name="T8" fmla="*/ 0 w 93"/>
                  <a:gd name="T9" fmla="*/ 2147483647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42">
                    <a:moveTo>
                      <a:pt x="0" y="9"/>
                    </a:moveTo>
                    <a:cubicBezTo>
                      <a:pt x="81" y="42"/>
                      <a:pt x="81" y="42"/>
                      <a:pt x="81" y="42"/>
                    </a:cubicBezTo>
                    <a:cubicBezTo>
                      <a:pt x="88" y="30"/>
                      <a:pt x="89" y="27"/>
                      <a:pt x="93" y="13"/>
                    </a:cubicBezTo>
                    <a:cubicBezTo>
                      <a:pt x="5" y="0"/>
                      <a:pt x="5" y="0"/>
                      <a:pt x="5" y="0"/>
                    </a:cubicBezTo>
                    <a:cubicBezTo>
                      <a:pt x="3" y="7"/>
                      <a:pt x="4" y="3"/>
                      <a:pt x="0" y="9"/>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301" name="Freeform 210"/>
              <p:cNvSpPr>
                <a:spLocks/>
              </p:cNvSpPr>
              <p:nvPr/>
            </p:nvSpPr>
            <p:spPr bwMode="auto">
              <a:xfrm>
                <a:off x="1216025" y="993775"/>
                <a:ext cx="1604963" cy="1071563"/>
              </a:xfrm>
              <a:custGeom>
                <a:avLst/>
                <a:gdLst>
                  <a:gd name="T0" fmla="*/ 2147483647 w 575"/>
                  <a:gd name="T1" fmla="*/ 2147483647 h 384"/>
                  <a:gd name="T2" fmla="*/ 2147483647 w 575"/>
                  <a:gd name="T3" fmla="*/ 2147483647 h 384"/>
                  <a:gd name="T4" fmla="*/ 2147483647 w 575"/>
                  <a:gd name="T5" fmla="*/ 2147483647 h 384"/>
                  <a:gd name="T6" fmla="*/ 2147483647 w 575"/>
                  <a:gd name="T7" fmla="*/ 2147483647 h 384"/>
                  <a:gd name="T8" fmla="*/ 2147483647 w 575"/>
                  <a:gd name="T9" fmla="*/ 2147483647 h 384"/>
                  <a:gd name="T10" fmla="*/ 0 w 575"/>
                  <a:gd name="T11" fmla="*/ 2147483647 h 384"/>
                  <a:gd name="T12" fmla="*/ 2147483647 w 575"/>
                  <a:gd name="T13" fmla="*/ 2147483647 h 384"/>
                  <a:gd name="T14" fmla="*/ 2147483647 w 575"/>
                  <a:gd name="T15" fmla="*/ 2147483647 h 384"/>
                  <a:gd name="T16" fmla="*/ 2147483647 w 575"/>
                  <a:gd name="T17" fmla="*/ 2147483647 h 384"/>
                  <a:gd name="T18" fmla="*/ 2147483647 w 575"/>
                  <a:gd name="T19" fmla="*/ 2147483647 h 384"/>
                  <a:gd name="T20" fmla="*/ 2147483647 w 575"/>
                  <a:gd name="T21" fmla="*/ 2147483647 h 384"/>
                  <a:gd name="T22" fmla="*/ 2147483647 w 575"/>
                  <a:gd name="T23" fmla="*/ 2147483647 h 384"/>
                  <a:gd name="T24" fmla="*/ 2147483647 w 575"/>
                  <a:gd name="T25" fmla="*/ 2147483647 h 384"/>
                  <a:gd name="T26" fmla="*/ 2147483647 w 575"/>
                  <a:gd name="T27" fmla="*/ 2147483647 h 384"/>
                  <a:gd name="T28" fmla="*/ 2147483647 w 575"/>
                  <a:gd name="T29" fmla="*/ 2147483647 h 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5" h="384">
                    <a:moveTo>
                      <a:pt x="290" y="2"/>
                    </a:moveTo>
                    <a:cubicBezTo>
                      <a:pt x="290" y="2"/>
                      <a:pt x="290" y="2"/>
                      <a:pt x="290" y="2"/>
                    </a:cubicBezTo>
                    <a:cubicBezTo>
                      <a:pt x="290" y="2"/>
                      <a:pt x="290" y="2"/>
                      <a:pt x="290" y="2"/>
                    </a:cubicBezTo>
                    <a:cubicBezTo>
                      <a:pt x="290" y="2"/>
                      <a:pt x="290" y="2"/>
                      <a:pt x="290" y="2"/>
                    </a:cubicBezTo>
                    <a:cubicBezTo>
                      <a:pt x="290" y="2"/>
                      <a:pt x="290" y="2"/>
                      <a:pt x="290" y="2"/>
                    </a:cubicBezTo>
                    <a:cubicBezTo>
                      <a:pt x="132" y="0"/>
                      <a:pt x="1" y="127"/>
                      <a:pt x="0" y="285"/>
                    </a:cubicBezTo>
                    <a:cubicBezTo>
                      <a:pt x="0" y="317"/>
                      <a:pt x="4" y="348"/>
                      <a:pt x="13" y="376"/>
                    </a:cubicBezTo>
                    <a:cubicBezTo>
                      <a:pt x="102" y="365"/>
                      <a:pt x="102" y="365"/>
                      <a:pt x="102" y="365"/>
                    </a:cubicBezTo>
                    <a:cubicBezTo>
                      <a:pt x="91" y="342"/>
                      <a:pt x="86" y="314"/>
                      <a:pt x="87" y="286"/>
                    </a:cubicBezTo>
                    <a:cubicBezTo>
                      <a:pt x="88" y="176"/>
                      <a:pt x="179" y="87"/>
                      <a:pt x="289" y="89"/>
                    </a:cubicBezTo>
                    <a:cubicBezTo>
                      <a:pt x="399" y="90"/>
                      <a:pt x="488" y="181"/>
                      <a:pt x="486" y="291"/>
                    </a:cubicBezTo>
                    <a:cubicBezTo>
                      <a:pt x="486" y="319"/>
                      <a:pt x="480" y="346"/>
                      <a:pt x="469" y="370"/>
                    </a:cubicBezTo>
                    <a:cubicBezTo>
                      <a:pt x="557" y="384"/>
                      <a:pt x="557" y="384"/>
                      <a:pt x="557" y="384"/>
                    </a:cubicBezTo>
                    <a:cubicBezTo>
                      <a:pt x="568" y="355"/>
                      <a:pt x="573" y="324"/>
                      <a:pt x="573" y="293"/>
                    </a:cubicBezTo>
                    <a:cubicBezTo>
                      <a:pt x="575" y="134"/>
                      <a:pt x="448" y="4"/>
                      <a:pt x="290" y="2"/>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15" name="组合 14"/>
            <p:cNvGrpSpPr>
              <a:grpSpLocks/>
            </p:cNvGrpSpPr>
            <p:nvPr/>
          </p:nvGrpSpPr>
          <p:grpSpPr bwMode="auto">
            <a:xfrm>
              <a:off x="2989485" y="1064850"/>
              <a:ext cx="1410707" cy="1484710"/>
              <a:chOff x="2994025" y="817562"/>
              <a:chExt cx="1609725" cy="1692275"/>
            </a:xfrm>
            <a:solidFill>
              <a:schemeClr val="accent2"/>
            </a:solidFill>
          </p:grpSpPr>
          <p:sp>
            <p:nvSpPr>
              <p:cNvPr id="10280" name="Freeform 214"/>
              <p:cNvSpPr>
                <a:spLocks/>
              </p:cNvSpPr>
              <p:nvPr/>
            </p:nvSpPr>
            <p:spPr bwMode="auto">
              <a:xfrm>
                <a:off x="3019425" y="1270000"/>
                <a:ext cx="228600" cy="153988"/>
              </a:xfrm>
              <a:custGeom>
                <a:avLst/>
                <a:gdLst>
                  <a:gd name="T0" fmla="*/ 2147483647 w 82"/>
                  <a:gd name="T1" fmla="*/ 2147483647 h 55"/>
                  <a:gd name="T2" fmla="*/ 2147483647 w 82"/>
                  <a:gd name="T3" fmla="*/ 0 h 55"/>
                  <a:gd name="T4" fmla="*/ 0 w 82"/>
                  <a:gd name="T5" fmla="*/ 2147483647 h 55"/>
                  <a:gd name="T6" fmla="*/ 2147483647 w 82"/>
                  <a:gd name="T7" fmla="*/ 2147483647 h 55"/>
                  <a:gd name="T8" fmla="*/ 2147483647 w 82"/>
                  <a:gd name="T9" fmla="*/ 21474836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55">
                    <a:moveTo>
                      <a:pt x="82" y="48"/>
                    </a:moveTo>
                    <a:cubicBezTo>
                      <a:pt x="9" y="0"/>
                      <a:pt x="9" y="0"/>
                      <a:pt x="9" y="0"/>
                    </a:cubicBezTo>
                    <a:cubicBezTo>
                      <a:pt x="5" y="6"/>
                      <a:pt x="5" y="8"/>
                      <a:pt x="0" y="14"/>
                    </a:cubicBezTo>
                    <a:cubicBezTo>
                      <a:pt x="77" y="55"/>
                      <a:pt x="77" y="55"/>
                      <a:pt x="77" y="55"/>
                    </a:cubicBezTo>
                    <a:cubicBezTo>
                      <a:pt x="80" y="51"/>
                      <a:pt x="79" y="52"/>
                      <a:pt x="8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1" name="Freeform 215"/>
              <p:cNvSpPr>
                <a:spLocks/>
              </p:cNvSpPr>
              <p:nvPr/>
            </p:nvSpPr>
            <p:spPr bwMode="auto">
              <a:xfrm>
                <a:off x="2994025" y="1323975"/>
                <a:ext cx="228600" cy="133350"/>
              </a:xfrm>
              <a:custGeom>
                <a:avLst/>
                <a:gdLst>
                  <a:gd name="T0" fmla="*/ 2147483647 w 82"/>
                  <a:gd name="T1" fmla="*/ 2147483647 h 48"/>
                  <a:gd name="T2" fmla="*/ 2147483647 w 82"/>
                  <a:gd name="T3" fmla="*/ 0 h 48"/>
                  <a:gd name="T4" fmla="*/ 0 w 82"/>
                  <a:gd name="T5" fmla="*/ 2147483647 h 48"/>
                  <a:gd name="T6" fmla="*/ 2147483647 w 82"/>
                  <a:gd name="T7" fmla="*/ 2147483647 h 48"/>
                  <a:gd name="T8" fmla="*/ 2147483647 w 82"/>
                  <a:gd name="T9" fmla="*/ 21474836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48">
                    <a:moveTo>
                      <a:pt x="82" y="43"/>
                    </a:moveTo>
                    <a:cubicBezTo>
                      <a:pt x="6" y="0"/>
                      <a:pt x="6" y="0"/>
                      <a:pt x="6" y="0"/>
                    </a:cubicBezTo>
                    <a:cubicBezTo>
                      <a:pt x="3" y="7"/>
                      <a:pt x="3" y="6"/>
                      <a:pt x="0" y="12"/>
                    </a:cubicBezTo>
                    <a:cubicBezTo>
                      <a:pt x="80" y="48"/>
                      <a:pt x="80" y="48"/>
                      <a:pt x="80" y="48"/>
                    </a:cubicBezTo>
                    <a:cubicBezTo>
                      <a:pt x="81" y="44"/>
                      <a:pt x="80" y="46"/>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2" name="Freeform 216"/>
              <p:cNvSpPr>
                <a:spLocks/>
              </p:cNvSpPr>
              <p:nvPr/>
            </p:nvSpPr>
            <p:spPr bwMode="auto">
              <a:xfrm>
                <a:off x="3060700" y="1192213"/>
                <a:ext cx="217488" cy="187325"/>
              </a:xfrm>
              <a:custGeom>
                <a:avLst/>
                <a:gdLst>
                  <a:gd name="T0" fmla="*/ 2147483647 w 78"/>
                  <a:gd name="T1" fmla="*/ 2147483647 h 67"/>
                  <a:gd name="T2" fmla="*/ 2147483647 w 78"/>
                  <a:gd name="T3" fmla="*/ 0 h 67"/>
                  <a:gd name="T4" fmla="*/ 0 w 78"/>
                  <a:gd name="T5" fmla="*/ 2147483647 h 67"/>
                  <a:gd name="T6" fmla="*/ 2147483647 w 78"/>
                  <a:gd name="T7" fmla="*/ 2147483647 h 67"/>
                  <a:gd name="T8" fmla="*/ 2147483647 w 78"/>
                  <a:gd name="T9" fmla="*/ 214748364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67">
                    <a:moveTo>
                      <a:pt x="78" y="60"/>
                    </a:moveTo>
                    <a:cubicBezTo>
                      <a:pt x="15" y="0"/>
                      <a:pt x="15" y="0"/>
                      <a:pt x="15" y="0"/>
                    </a:cubicBezTo>
                    <a:cubicBezTo>
                      <a:pt x="7" y="9"/>
                      <a:pt x="7" y="9"/>
                      <a:pt x="0" y="19"/>
                    </a:cubicBezTo>
                    <a:cubicBezTo>
                      <a:pt x="72" y="67"/>
                      <a:pt x="72" y="67"/>
                      <a:pt x="72" y="67"/>
                    </a:cubicBezTo>
                    <a:cubicBezTo>
                      <a:pt x="77" y="62"/>
                      <a:pt x="73" y="66"/>
                      <a:pt x="7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3" name="Freeform 217"/>
              <p:cNvSpPr>
                <a:spLocks/>
              </p:cNvSpPr>
              <p:nvPr/>
            </p:nvSpPr>
            <p:spPr bwMode="auto">
              <a:xfrm>
                <a:off x="3119438" y="1122363"/>
                <a:ext cx="195263" cy="220663"/>
              </a:xfrm>
              <a:custGeom>
                <a:avLst/>
                <a:gdLst>
                  <a:gd name="T0" fmla="*/ 2147483647 w 70"/>
                  <a:gd name="T1" fmla="*/ 2147483647 h 79"/>
                  <a:gd name="T2" fmla="*/ 2147483647 w 70"/>
                  <a:gd name="T3" fmla="*/ 0 h 79"/>
                  <a:gd name="T4" fmla="*/ 0 w 70"/>
                  <a:gd name="T5" fmla="*/ 2147483647 h 79"/>
                  <a:gd name="T6" fmla="*/ 2147483647 w 70"/>
                  <a:gd name="T7" fmla="*/ 2147483647 h 79"/>
                  <a:gd name="T8" fmla="*/ 2147483647 w 70"/>
                  <a:gd name="T9" fmla="*/ 2147483647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9">
                    <a:moveTo>
                      <a:pt x="70" y="70"/>
                    </a:moveTo>
                    <a:cubicBezTo>
                      <a:pt x="18" y="0"/>
                      <a:pt x="18" y="0"/>
                      <a:pt x="18" y="0"/>
                    </a:cubicBezTo>
                    <a:cubicBezTo>
                      <a:pt x="11" y="6"/>
                      <a:pt x="6" y="10"/>
                      <a:pt x="0" y="18"/>
                    </a:cubicBezTo>
                    <a:cubicBezTo>
                      <a:pt x="62" y="79"/>
                      <a:pt x="62" y="79"/>
                      <a:pt x="62" y="79"/>
                    </a:cubicBezTo>
                    <a:cubicBezTo>
                      <a:pt x="66" y="74"/>
                      <a:pt x="66" y="74"/>
                      <a:pt x="7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4" name="Freeform 218"/>
              <p:cNvSpPr>
                <a:spLocks/>
              </p:cNvSpPr>
              <p:nvPr/>
            </p:nvSpPr>
            <p:spPr bwMode="auto">
              <a:xfrm>
                <a:off x="3182938" y="1052513"/>
                <a:ext cx="168275" cy="249238"/>
              </a:xfrm>
              <a:custGeom>
                <a:avLst/>
                <a:gdLst>
                  <a:gd name="T0" fmla="*/ 2147483647 w 60"/>
                  <a:gd name="T1" fmla="*/ 2147483647 h 89"/>
                  <a:gd name="T2" fmla="*/ 2147483647 w 60"/>
                  <a:gd name="T3" fmla="*/ 0 h 89"/>
                  <a:gd name="T4" fmla="*/ 0 w 60"/>
                  <a:gd name="T5" fmla="*/ 2147483647 h 89"/>
                  <a:gd name="T6" fmla="*/ 2147483647 w 60"/>
                  <a:gd name="T7" fmla="*/ 2147483647 h 89"/>
                  <a:gd name="T8" fmla="*/ 2147483647 w 60"/>
                  <a:gd name="T9" fmla="*/ 2147483647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89">
                    <a:moveTo>
                      <a:pt x="60" y="82"/>
                    </a:moveTo>
                    <a:cubicBezTo>
                      <a:pt x="25" y="0"/>
                      <a:pt x="25" y="0"/>
                      <a:pt x="25" y="0"/>
                    </a:cubicBezTo>
                    <a:cubicBezTo>
                      <a:pt x="13" y="8"/>
                      <a:pt x="10" y="10"/>
                      <a:pt x="0" y="19"/>
                    </a:cubicBezTo>
                    <a:cubicBezTo>
                      <a:pt x="52" y="89"/>
                      <a:pt x="52" y="89"/>
                      <a:pt x="52" y="89"/>
                    </a:cubicBezTo>
                    <a:cubicBezTo>
                      <a:pt x="58" y="84"/>
                      <a:pt x="55" y="87"/>
                      <a:pt x="6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5" name="Freeform 219"/>
              <p:cNvSpPr>
                <a:spLocks/>
              </p:cNvSpPr>
              <p:nvPr/>
            </p:nvSpPr>
            <p:spPr bwMode="auto">
              <a:xfrm>
                <a:off x="3314700" y="2190750"/>
                <a:ext cx="147638" cy="230188"/>
              </a:xfrm>
              <a:custGeom>
                <a:avLst/>
                <a:gdLst>
                  <a:gd name="T0" fmla="*/ 2147483647 w 53"/>
                  <a:gd name="T1" fmla="*/ 0 h 82"/>
                  <a:gd name="T2" fmla="*/ 0 w 53"/>
                  <a:gd name="T3" fmla="*/ 2147483647 h 82"/>
                  <a:gd name="T4" fmla="*/ 2147483647 w 53"/>
                  <a:gd name="T5" fmla="*/ 2147483647 h 82"/>
                  <a:gd name="T6" fmla="*/ 2147483647 w 53"/>
                  <a:gd name="T7" fmla="*/ 2147483647 h 82"/>
                  <a:gd name="T8" fmla="*/ 2147483647 w 53"/>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82">
                    <a:moveTo>
                      <a:pt x="47" y="0"/>
                    </a:moveTo>
                    <a:cubicBezTo>
                      <a:pt x="0" y="74"/>
                      <a:pt x="0" y="74"/>
                      <a:pt x="0" y="74"/>
                    </a:cubicBezTo>
                    <a:cubicBezTo>
                      <a:pt x="7" y="78"/>
                      <a:pt x="8" y="79"/>
                      <a:pt x="14" y="82"/>
                    </a:cubicBezTo>
                    <a:cubicBezTo>
                      <a:pt x="53" y="4"/>
                      <a:pt x="53" y="4"/>
                      <a:pt x="53" y="4"/>
                    </a:cubicBezTo>
                    <a:cubicBezTo>
                      <a:pt x="49" y="2"/>
                      <a:pt x="50" y="3"/>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6" name="Freeform 220"/>
              <p:cNvSpPr>
                <a:spLocks/>
              </p:cNvSpPr>
              <p:nvPr/>
            </p:nvSpPr>
            <p:spPr bwMode="auto">
              <a:xfrm>
                <a:off x="3267075" y="2174875"/>
                <a:ext cx="157163" cy="214313"/>
              </a:xfrm>
              <a:custGeom>
                <a:avLst/>
                <a:gdLst>
                  <a:gd name="T0" fmla="*/ 2147483647 w 56"/>
                  <a:gd name="T1" fmla="*/ 0 h 77"/>
                  <a:gd name="T2" fmla="*/ 0 w 56"/>
                  <a:gd name="T3" fmla="*/ 2147483647 h 77"/>
                  <a:gd name="T4" fmla="*/ 2147483647 w 56"/>
                  <a:gd name="T5" fmla="*/ 2147483647 h 77"/>
                  <a:gd name="T6" fmla="*/ 2147483647 w 56"/>
                  <a:gd name="T7" fmla="*/ 2147483647 h 77"/>
                  <a:gd name="T8" fmla="*/ 2147483647 w 5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77">
                    <a:moveTo>
                      <a:pt x="51" y="0"/>
                    </a:moveTo>
                    <a:cubicBezTo>
                      <a:pt x="0" y="70"/>
                      <a:pt x="0" y="70"/>
                      <a:pt x="0" y="70"/>
                    </a:cubicBezTo>
                    <a:cubicBezTo>
                      <a:pt x="6" y="74"/>
                      <a:pt x="6" y="74"/>
                      <a:pt x="11" y="77"/>
                    </a:cubicBezTo>
                    <a:cubicBezTo>
                      <a:pt x="56" y="3"/>
                      <a:pt x="56" y="3"/>
                      <a:pt x="56" y="3"/>
                    </a:cubicBezTo>
                    <a:cubicBezTo>
                      <a:pt x="53" y="0"/>
                      <a:pt x="54" y="2"/>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7" name="Freeform 221"/>
              <p:cNvSpPr>
                <a:spLocks/>
              </p:cNvSpPr>
              <p:nvPr/>
            </p:nvSpPr>
            <p:spPr bwMode="auto">
              <a:xfrm>
                <a:off x="3381375" y="2212975"/>
                <a:ext cx="131763" cy="246063"/>
              </a:xfrm>
              <a:custGeom>
                <a:avLst/>
                <a:gdLst>
                  <a:gd name="T0" fmla="*/ 2147483647 w 47"/>
                  <a:gd name="T1" fmla="*/ 0 h 88"/>
                  <a:gd name="T2" fmla="*/ 0 w 47"/>
                  <a:gd name="T3" fmla="*/ 2147483647 h 88"/>
                  <a:gd name="T4" fmla="*/ 2147483647 w 47"/>
                  <a:gd name="T5" fmla="*/ 2147483647 h 88"/>
                  <a:gd name="T6" fmla="*/ 2147483647 w 47"/>
                  <a:gd name="T7" fmla="*/ 2147483647 h 88"/>
                  <a:gd name="T8" fmla="*/ 2147483647 w 47"/>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88">
                    <a:moveTo>
                      <a:pt x="38" y="0"/>
                    </a:moveTo>
                    <a:cubicBezTo>
                      <a:pt x="0" y="79"/>
                      <a:pt x="0" y="79"/>
                      <a:pt x="0" y="79"/>
                    </a:cubicBezTo>
                    <a:cubicBezTo>
                      <a:pt x="12" y="84"/>
                      <a:pt x="11" y="84"/>
                      <a:pt x="23" y="88"/>
                    </a:cubicBezTo>
                    <a:cubicBezTo>
                      <a:pt x="47" y="4"/>
                      <a:pt x="47" y="4"/>
                      <a:pt x="47" y="4"/>
                    </a:cubicBezTo>
                    <a:cubicBezTo>
                      <a:pt x="40" y="2"/>
                      <a:pt x="45" y="3"/>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8" name="Freeform 222"/>
              <p:cNvSpPr>
                <a:spLocks/>
              </p:cNvSpPr>
              <p:nvPr/>
            </p:nvSpPr>
            <p:spPr bwMode="auto">
              <a:xfrm>
                <a:off x="3468688" y="2233613"/>
                <a:ext cx="96838" cy="254000"/>
              </a:xfrm>
              <a:custGeom>
                <a:avLst/>
                <a:gdLst>
                  <a:gd name="T0" fmla="*/ 2147483647 w 35"/>
                  <a:gd name="T1" fmla="*/ 0 h 91"/>
                  <a:gd name="T2" fmla="*/ 0 w 35"/>
                  <a:gd name="T3" fmla="*/ 2147483647 h 91"/>
                  <a:gd name="T4" fmla="*/ 2147483647 w 35"/>
                  <a:gd name="T5" fmla="*/ 2147483647 h 91"/>
                  <a:gd name="T6" fmla="*/ 2147483647 w 35"/>
                  <a:gd name="T7" fmla="*/ 2147483647 h 91"/>
                  <a:gd name="T8" fmla="*/ 2147483647 w 35"/>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1">
                    <a:moveTo>
                      <a:pt x="24" y="0"/>
                    </a:moveTo>
                    <a:cubicBezTo>
                      <a:pt x="0" y="85"/>
                      <a:pt x="0" y="85"/>
                      <a:pt x="0" y="85"/>
                    </a:cubicBezTo>
                    <a:cubicBezTo>
                      <a:pt x="10" y="87"/>
                      <a:pt x="15" y="89"/>
                      <a:pt x="25" y="91"/>
                    </a:cubicBezTo>
                    <a:cubicBezTo>
                      <a:pt x="35" y="4"/>
                      <a:pt x="35" y="4"/>
                      <a:pt x="35" y="4"/>
                    </a:cubicBezTo>
                    <a:cubicBezTo>
                      <a:pt x="29" y="3"/>
                      <a:pt x="29" y="2"/>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89" name="Freeform 223"/>
              <p:cNvSpPr>
                <a:spLocks/>
              </p:cNvSpPr>
              <p:nvPr/>
            </p:nvSpPr>
            <p:spPr bwMode="auto">
              <a:xfrm>
                <a:off x="3560763" y="2249488"/>
                <a:ext cx="85725" cy="254000"/>
              </a:xfrm>
              <a:custGeom>
                <a:avLst/>
                <a:gdLst>
                  <a:gd name="T0" fmla="*/ 2147483647 w 31"/>
                  <a:gd name="T1" fmla="*/ 0 h 91"/>
                  <a:gd name="T2" fmla="*/ 0 w 31"/>
                  <a:gd name="T3" fmla="*/ 2147483647 h 91"/>
                  <a:gd name="T4" fmla="*/ 2147483647 w 31"/>
                  <a:gd name="T5" fmla="*/ 2147483647 h 91"/>
                  <a:gd name="T6" fmla="*/ 2147483647 w 31"/>
                  <a:gd name="T7" fmla="*/ 2147483647 h 91"/>
                  <a:gd name="T8" fmla="*/ 2147483647 w 31"/>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91">
                    <a:moveTo>
                      <a:pt x="10" y="0"/>
                    </a:moveTo>
                    <a:cubicBezTo>
                      <a:pt x="0" y="87"/>
                      <a:pt x="0" y="87"/>
                      <a:pt x="0" y="87"/>
                    </a:cubicBezTo>
                    <a:cubicBezTo>
                      <a:pt x="13" y="90"/>
                      <a:pt x="17" y="90"/>
                      <a:pt x="31" y="91"/>
                    </a:cubicBezTo>
                    <a:cubicBezTo>
                      <a:pt x="20" y="2"/>
                      <a:pt x="20" y="2"/>
                      <a:pt x="20" y="2"/>
                    </a:cubicBezTo>
                    <a:cubicBezTo>
                      <a:pt x="13" y="1"/>
                      <a:pt x="16" y="2"/>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90" name="Freeform 224"/>
              <p:cNvSpPr>
                <a:spLocks/>
              </p:cNvSpPr>
              <p:nvPr/>
            </p:nvSpPr>
            <p:spPr bwMode="auto">
              <a:xfrm>
                <a:off x="3270250" y="817562"/>
                <a:ext cx="1333500" cy="1692275"/>
              </a:xfrm>
              <a:custGeom>
                <a:avLst/>
                <a:gdLst>
                  <a:gd name="T0" fmla="*/ 2147483647 w 478"/>
                  <a:gd name="T1" fmla="*/ 2147483647 h 606"/>
                  <a:gd name="T2" fmla="*/ 2147483647 w 478"/>
                  <a:gd name="T3" fmla="*/ 2147483647 h 606"/>
                  <a:gd name="T4" fmla="*/ 2147483647 w 478"/>
                  <a:gd name="T5" fmla="*/ 2147483647 h 606"/>
                  <a:gd name="T6" fmla="*/ 2147483647 w 478"/>
                  <a:gd name="T7" fmla="*/ 2147483647 h 606"/>
                  <a:gd name="T8" fmla="*/ 2147483647 w 478"/>
                  <a:gd name="T9" fmla="*/ 2147483647 h 606"/>
                  <a:gd name="T10" fmla="*/ 2147483647 w 478"/>
                  <a:gd name="T11" fmla="*/ 2147483647 h 606"/>
                  <a:gd name="T12" fmla="*/ 0 w 478"/>
                  <a:gd name="T13" fmla="*/ 2147483647 h 606"/>
                  <a:gd name="T14" fmla="*/ 2147483647 w 478"/>
                  <a:gd name="T15" fmla="*/ 2147483647 h 606"/>
                  <a:gd name="T16" fmla="*/ 2147483647 w 478"/>
                  <a:gd name="T17" fmla="*/ 2147483647 h 606"/>
                  <a:gd name="T18" fmla="*/ 2147483647 w 478"/>
                  <a:gd name="T19" fmla="*/ 2147483647 h 606"/>
                  <a:gd name="T20" fmla="*/ 2147483647 w 478"/>
                  <a:gd name="T21" fmla="*/ 2147483647 h 606"/>
                  <a:gd name="T22" fmla="*/ 2147483647 w 478"/>
                  <a:gd name="T23" fmla="*/ 2147483647 h 606"/>
                  <a:gd name="T24" fmla="*/ 2147483647 w 478"/>
                  <a:gd name="T25" fmla="*/ 2147483647 h 606"/>
                  <a:gd name="T26" fmla="*/ 2147483647 w 478"/>
                  <a:gd name="T27" fmla="*/ 2147483647 h 606"/>
                  <a:gd name="T28" fmla="*/ 2147483647 w 478"/>
                  <a:gd name="T29" fmla="*/ 2147483647 h 6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8" h="606">
                    <a:moveTo>
                      <a:pt x="437" y="243"/>
                    </a:moveTo>
                    <a:cubicBezTo>
                      <a:pt x="437" y="243"/>
                      <a:pt x="437" y="243"/>
                      <a:pt x="437" y="243"/>
                    </a:cubicBezTo>
                    <a:cubicBezTo>
                      <a:pt x="437" y="243"/>
                      <a:pt x="437" y="243"/>
                      <a:pt x="437" y="243"/>
                    </a:cubicBezTo>
                    <a:cubicBezTo>
                      <a:pt x="437" y="243"/>
                      <a:pt x="437" y="243"/>
                      <a:pt x="437" y="243"/>
                    </a:cubicBezTo>
                    <a:cubicBezTo>
                      <a:pt x="437" y="243"/>
                      <a:pt x="437" y="243"/>
                      <a:pt x="437" y="243"/>
                    </a:cubicBezTo>
                    <a:cubicBezTo>
                      <a:pt x="395" y="91"/>
                      <a:pt x="237" y="0"/>
                      <a:pt x="85" y="41"/>
                    </a:cubicBezTo>
                    <a:cubicBezTo>
                      <a:pt x="53" y="49"/>
                      <a:pt x="25" y="63"/>
                      <a:pt x="0" y="80"/>
                    </a:cubicBezTo>
                    <a:cubicBezTo>
                      <a:pt x="35" y="162"/>
                      <a:pt x="35" y="162"/>
                      <a:pt x="35" y="162"/>
                    </a:cubicBezTo>
                    <a:cubicBezTo>
                      <a:pt x="56" y="145"/>
                      <a:pt x="80" y="132"/>
                      <a:pt x="108" y="125"/>
                    </a:cubicBezTo>
                    <a:cubicBezTo>
                      <a:pt x="213" y="96"/>
                      <a:pt x="324" y="160"/>
                      <a:pt x="352" y="266"/>
                    </a:cubicBezTo>
                    <a:cubicBezTo>
                      <a:pt x="381" y="372"/>
                      <a:pt x="318" y="482"/>
                      <a:pt x="211" y="511"/>
                    </a:cubicBezTo>
                    <a:cubicBezTo>
                      <a:pt x="185" y="518"/>
                      <a:pt x="157" y="520"/>
                      <a:pt x="131" y="516"/>
                    </a:cubicBezTo>
                    <a:cubicBezTo>
                      <a:pt x="142" y="604"/>
                      <a:pt x="142" y="604"/>
                      <a:pt x="142" y="604"/>
                    </a:cubicBezTo>
                    <a:cubicBezTo>
                      <a:pt x="172" y="606"/>
                      <a:pt x="203" y="603"/>
                      <a:pt x="234" y="595"/>
                    </a:cubicBezTo>
                    <a:cubicBezTo>
                      <a:pt x="387" y="553"/>
                      <a:pt x="478" y="396"/>
                      <a:pt x="437"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28" name="组合 27"/>
            <p:cNvGrpSpPr>
              <a:grpSpLocks/>
            </p:cNvGrpSpPr>
            <p:nvPr/>
          </p:nvGrpSpPr>
          <p:grpSpPr bwMode="auto">
            <a:xfrm>
              <a:off x="4464478" y="1217250"/>
              <a:ext cx="1423802" cy="1270397"/>
              <a:chOff x="4676775" y="990600"/>
              <a:chExt cx="1624013" cy="1449388"/>
            </a:xfrm>
            <a:solidFill>
              <a:schemeClr val="accent1"/>
            </a:solidFill>
          </p:grpSpPr>
          <p:sp>
            <p:nvSpPr>
              <p:cNvPr id="10269" name="Freeform 228"/>
              <p:cNvSpPr>
                <a:spLocks/>
              </p:cNvSpPr>
              <p:nvPr/>
            </p:nvSpPr>
            <p:spPr bwMode="auto">
              <a:xfrm>
                <a:off x="5913438" y="1074738"/>
                <a:ext cx="200025" cy="190500"/>
              </a:xfrm>
              <a:custGeom>
                <a:avLst/>
                <a:gdLst>
                  <a:gd name="T0" fmla="*/ 2147483647 w 72"/>
                  <a:gd name="T1" fmla="*/ 2147483647 h 68"/>
                  <a:gd name="T2" fmla="*/ 2147483647 w 72"/>
                  <a:gd name="T3" fmla="*/ 2147483647 h 68"/>
                  <a:gd name="T4" fmla="*/ 2147483647 w 72"/>
                  <a:gd name="T5" fmla="*/ 0 h 68"/>
                  <a:gd name="T6" fmla="*/ 0 w 72"/>
                  <a:gd name="T7" fmla="*/ 2147483647 h 68"/>
                  <a:gd name="T8" fmla="*/ 2147483647 w 72"/>
                  <a:gd name="T9" fmla="*/ 2147483647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68">
                    <a:moveTo>
                      <a:pt x="5" y="68"/>
                    </a:moveTo>
                    <a:cubicBezTo>
                      <a:pt x="72" y="13"/>
                      <a:pt x="72" y="13"/>
                      <a:pt x="72" y="13"/>
                    </a:cubicBezTo>
                    <a:cubicBezTo>
                      <a:pt x="68" y="7"/>
                      <a:pt x="67" y="7"/>
                      <a:pt x="62" y="0"/>
                    </a:cubicBezTo>
                    <a:cubicBezTo>
                      <a:pt x="0" y="62"/>
                      <a:pt x="0" y="62"/>
                      <a:pt x="0" y="62"/>
                    </a:cubicBezTo>
                    <a:cubicBezTo>
                      <a:pt x="3" y="66"/>
                      <a:pt x="2" y="65"/>
                      <a:pt x="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0" name="Freeform 229"/>
              <p:cNvSpPr>
                <a:spLocks/>
              </p:cNvSpPr>
              <p:nvPr/>
            </p:nvSpPr>
            <p:spPr bwMode="auto">
              <a:xfrm>
                <a:off x="5884863" y="1038225"/>
                <a:ext cx="187325" cy="193675"/>
              </a:xfrm>
              <a:custGeom>
                <a:avLst/>
                <a:gdLst>
                  <a:gd name="T0" fmla="*/ 2147483647 w 67"/>
                  <a:gd name="T1" fmla="*/ 2147483647 h 69"/>
                  <a:gd name="T2" fmla="*/ 2147483647 w 67"/>
                  <a:gd name="T3" fmla="*/ 2147483647 h 69"/>
                  <a:gd name="T4" fmla="*/ 2147483647 w 67"/>
                  <a:gd name="T5" fmla="*/ 0 h 69"/>
                  <a:gd name="T6" fmla="*/ 0 w 67"/>
                  <a:gd name="T7" fmla="*/ 2147483647 h 69"/>
                  <a:gd name="T8" fmla="*/ 2147483647 w 67"/>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9">
                    <a:moveTo>
                      <a:pt x="4" y="69"/>
                    </a:moveTo>
                    <a:cubicBezTo>
                      <a:pt x="67" y="9"/>
                      <a:pt x="67" y="9"/>
                      <a:pt x="67" y="9"/>
                    </a:cubicBezTo>
                    <a:cubicBezTo>
                      <a:pt x="62" y="5"/>
                      <a:pt x="62" y="4"/>
                      <a:pt x="57" y="0"/>
                    </a:cubicBezTo>
                    <a:cubicBezTo>
                      <a:pt x="0" y="65"/>
                      <a:pt x="0" y="65"/>
                      <a:pt x="0" y="65"/>
                    </a:cubicBezTo>
                    <a:cubicBezTo>
                      <a:pt x="3" y="67"/>
                      <a:pt x="1" y="66"/>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1" name="Freeform 230"/>
              <p:cNvSpPr>
                <a:spLocks/>
              </p:cNvSpPr>
              <p:nvPr/>
            </p:nvSpPr>
            <p:spPr bwMode="auto">
              <a:xfrm>
                <a:off x="5943600" y="1136650"/>
                <a:ext cx="228600" cy="173038"/>
              </a:xfrm>
              <a:custGeom>
                <a:avLst/>
                <a:gdLst>
                  <a:gd name="T0" fmla="*/ 2147483647 w 82"/>
                  <a:gd name="T1" fmla="*/ 2147483647 h 62"/>
                  <a:gd name="T2" fmla="*/ 2147483647 w 82"/>
                  <a:gd name="T3" fmla="*/ 2147483647 h 62"/>
                  <a:gd name="T4" fmla="*/ 2147483647 w 82"/>
                  <a:gd name="T5" fmla="*/ 0 h 62"/>
                  <a:gd name="T6" fmla="*/ 0 w 82"/>
                  <a:gd name="T7" fmla="*/ 2147483647 h 62"/>
                  <a:gd name="T8" fmla="*/ 2147483647 w 82"/>
                  <a:gd name="T9" fmla="*/ 2147483647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62">
                    <a:moveTo>
                      <a:pt x="6" y="62"/>
                    </a:moveTo>
                    <a:cubicBezTo>
                      <a:pt x="82" y="19"/>
                      <a:pt x="82" y="19"/>
                      <a:pt x="82" y="19"/>
                    </a:cubicBezTo>
                    <a:cubicBezTo>
                      <a:pt x="75" y="9"/>
                      <a:pt x="75" y="9"/>
                      <a:pt x="68" y="0"/>
                    </a:cubicBezTo>
                    <a:cubicBezTo>
                      <a:pt x="0" y="54"/>
                      <a:pt x="0" y="54"/>
                      <a:pt x="0" y="54"/>
                    </a:cubicBezTo>
                    <a:cubicBezTo>
                      <a:pt x="4" y="59"/>
                      <a:pt x="2" y="56"/>
                      <a:pt x="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2" name="Freeform 231"/>
              <p:cNvSpPr>
                <a:spLocks/>
              </p:cNvSpPr>
              <p:nvPr/>
            </p:nvSpPr>
            <p:spPr bwMode="auto">
              <a:xfrm>
                <a:off x="5972175" y="1211263"/>
                <a:ext cx="247650" cy="146050"/>
              </a:xfrm>
              <a:custGeom>
                <a:avLst/>
                <a:gdLst>
                  <a:gd name="T0" fmla="*/ 2147483647 w 89"/>
                  <a:gd name="T1" fmla="*/ 2147483647 h 52"/>
                  <a:gd name="T2" fmla="*/ 2147483647 w 89"/>
                  <a:gd name="T3" fmla="*/ 2147483647 h 52"/>
                  <a:gd name="T4" fmla="*/ 2147483647 w 89"/>
                  <a:gd name="T5" fmla="*/ 0 h 52"/>
                  <a:gd name="T6" fmla="*/ 0 w 89"/>
                  <a:gd name="T7" fmla="*/ 2147483647 h 52"/>
                  <a:gd name="T8" fmla="*/ 2147483647 w 89"/>
                  <a:gd name="T9" fmla="*/ 2147483647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2">
                    <a:moveTo>
                      <a:pt x="6" y="52"/>
                    </a:moveTo>
                    <a:cubicBezTo>
                      <a:pt x="89" y="24"/>
                      <a:pt x="89" y="24"/>
                      <a:pt x="89" y="24"/>
                    </a:cubicBezTo>
                    <a:cubicBezTo>
                      <a:pt x="85" y="14"/>
                      <a:pt x="82" y="9"/>
                      <a:pt x="77" y="0"/>
                    </a:cubicBezTo>
                    <a:cubicBezTo>
                      <a:pt x="0" y="41"/>
                      <a:pt x="0" y="41"/>
                      <a:pt x="0" y="41"/>
                    </a:cubicBezTo>
                    <a:cubicBezTo>
                      <a:pt x="3" y="46"/>
                      <a:pt x="3" y="46"/>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3" name="Freeform 232"/>
              <p:cNvSpPr>
                <a:spLocks/>
              </p:cNvSpPr>
              <p:nvPr/>
            </p:nvSpPr>
            <p:spPr bwMode="auto">
              <a:xfrm>
                <a:off x="5999163" y="1295400"/>
                <a:ext cx="260350" cy="106363"/>
              </a:xfrm>
              <a:custGeom>
                <a:avLst/>
                <a:gdLst>
                  <a:gd name="T0" fmla="*/ 2147483647 w 93"/>
                  <a:gd name="T1" fmla="*/ 2147483647 h 38"/>
                  <a:gd name="T2" fmla="*/ 2147483647 w 93"/>
                  <a:gd name="T3" fmla="*/ 2147483647 h 38"/>
                  <a:gd name="T4" fmla="*/ 2147483647 w 93"/>
                  <a:gd name="T5" fmla="*/ 0 h 38"/>
                  <a:gd name="T6" fmla="*/ 0 w 93"/>
                  <a:gd name="T7" fmla="*/ 2147483647 h 38"/>
                  <a:gd name="T8" fmla="*/ 2147483647 w 93"/>
                  <a:gd name="T9" fmla="*/ 214748364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38">
                    <a:moveTo>
                      <a:pt x="4" y="38"/>
                    </a:moveTo>
                    <a:cubicBezTo>
                      <a:pt x="93" y="29"/>
                      <a:pt x="93" y="29"/>
                      <a:pt x="93" y="29"/>
                    </a:cubicBezTo>
                    <a:cubicBezTo>
                      <a:pt x="89" y="16"/>
                      <a:pt x="88" y="13"/>
                      <a:pt x="82" y="0"/>
                    </a:cubicBezTo>
                    <a:cubicBezTo>
                      <a:pt x="0" y="29"/>
                      <a:pt x="0" y="29"/>
                      <a:pt x="0" y="29"/>
                    </a:cubicBezTo>
                    <a:cubicBezTo>
                      <a:pt x="3" y="35"/>
                      <a:pt x="2" y="32"/>
                      <a:pt x="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4" name="Freeform 233"/>
              <p:cNvSpPr>
                <a:spLocks/>
              </p:cNvSpPr>
              <p:nvPr/>
            </p:nvSpPr>
            <p:spPr bwMode="auto">
              <a:xfrm>
                <a:off x="4924425" y="1030288"/>
                <a:ext cx="190500" cy="198438"/>
              </a:xfrm>
              <a:custGeom>
                <a:avLst/>
                <a:gdLst>
                  <a:gd name="T0" fmla="*/ 2147483647 w 68"/>
                  <a:gd name="T1" fmla="*/ 2147483647 h 71"/>
                  <a:gd name="T2" fmla="*/ 2147483647 w 68"/>
                  <a:gd name="T3" fmla="*/ 0 h 71"/>
                  <a:gd name="T4" fmla="*/ 0 w 68"/>
                  <a:gd name="T5" fmla="*/ 2147483647 h 71"/>
                  <a:gd name="T6" fmla="*/ 2147483647 w 68"/>
                  <a:gd name="T7" fmla="*/ 2147483647 h 71"/>
                  <a:gd name="T8" fmla="*/ 2147483647 w 68"/>
                  <a:gd name="T9" fmla="*/ 2147483647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71">
                    <a:moveTo>
                      <a:pt x="68" y="66"/>
                    </a:moveTo>
                    <a:cubicBezTo>
                      <a:pt x="11" y="0"/>
                      <a:pt x="11" y="0"/>
                      <a:pt x="11" y="0"/>
                    </a:cubicBezTo>
                    <a:cubicBezTo>
                      <a:pt x="6" y="4"/>
                      <a:pt x="5" y="5"/>
                      <a:pt x="0" y="11"/>
                    </a:cubicBezTo>
                    <a:cubicBezTo>
                      <a:pt x="63" y="71"/>
                      <a:pt x="63" y="71"/>
                      <a:pt x="63" y="71"/>
                    </a:cubicBezTo>
                    <a:cubicBezTo>
                      <a:pt x="66" y="68"/>
                      <a:pt x="64" y="69"/>
                      <a:pt x="6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5" name="Freeform 234"/>
              <p:cNvSpPr>
                <a:spLocks/>
              </p:cNvSpPr>
              <p:nvPr/>
            </p:nvSpPr>
            <p:spPr bwMode="auto">
              <a:xfrm>
                <a:off x="4970463" y="990600"/>
                <a:ext cx="171450" cy="204788"/>
              </a:xfrm>
              <a:custGeom>
                <a:avLst/>
                <a:gdLst>
                  <a:gd name="T0" fmla="*/ 2147483647 w 62"/>
                  <a:gd name="T1" fmla="*/ 2147483647 h 73"/>
                  <a:gd name="T2" fmla="*/ 2147483647 w 62"/>
                  <a:gd name="T3" fmla="*/ 0 h 73"/>
                  <a:gd name="T4" fmla="*/ 0 w 62"/>
                  <a:gd name="T5" fmla="*/ 2147483647 h 73"/>
                  <a:gd name="T6" fmla="*/ 2147483647 w 62"/>
                  <a:gd name="T7" fmla="*/ 2147483647 h 73"/>
                  <a:gd name="T8" fmla="*/ 2147483647 w 62"/>
                  <a:gd name="T9" fmla="*/ 2147483647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73">
                    <a:moveTo>
                      <a:pt x="62" y="70"/>
                    </a:moveTo>
                    <a:cubicBezTo>
                      <a:pt x="10" y="0"/>
                      <a:pt x="10" y="0"/>
                      <a:pt x="10" y="0"/>
                    </a:cubicBezTo>
                    <a:cubicBezTo>
                      <a:pt x="5" y="4"/>
                      <a:pt x="5" y="5"/>
                      <a:pt x="0" y="9"/>
                    </a:cubicBezTo>
                    <a:cubicBezTo>
                      <a:pt x="58" y="73"/>
                      <a:pt x="58" y="73"/>
                      <a:pt x="58" y="73"/>
                    </a:cubicBezTo>
                    <a:cubicBezTo>
                      <a:pt x="61" y="71"/>
                      <a:pt x="60" y="72"/>
                      <a:pt x="6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6" name="Freeform 235"/>
              <p:cNvSpPr>
                <a:spLocks/>
              </p:cNvSpPr>
              <p:nvPr/>
            </p:nvSpPr>
            <p:spPr bwMode="auto">
              <a:xfrm>
                <a:off x="4860925" y="1081088"/>
                <a:ext cx="217488" cy="188913"/>
              </a:xfrm>
              <a:custGeom>
                <a:avLst/>
                <a:gdLst>
                  <a:gd name="T0" fmla="*/ 2147483647 w 78"/>
                  <a:gd name="T1" fmla="*/ 2147483647 h 68"/>
                  <a:gd name="T2" fmla="*/ 2147483647 w 78"/>
                  <a:gd name="T3" fmla="*/ 0 h 68"/>
                  <a:gd name="T4" fmla="*/ 0 w 78"/>
                  <a:gd name="T5" fmla="*/ 2147483647 h 68"/>
                  <a:gd name="T6" fmla="*/ 2147483647 w 78"/>
                  <a:gd name="T7" fmla="*/ 2147483647 h 68"/>
                  <a:gd name="T8" fmla="*/ 2147483647 w 78"/>
                  <a:gd name="T9" fmla="*/ 2147483647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68">
                    <a:moveTo>
                      <a:pt x="78" y="60"/>
                    </a:moveTo>
                    <a:cubicBezTo>
                      <a:pt x="15" y="0"/>
                      <a:pt x="15" y="0"/>
                      <a:pt x="15" y="0"/>
                    </a:cubicBezTo>
                    <a:cubicBezTo>
                      <a:pt x="7" y="10"/>
                      <a:pt x="7" y="9"/>
                      <a:pt x="0" y="19"/>
                    </a:cubicBezTo>
                    <a:cubicBezTo>
                      <a:pt x="73" y="68"/>
                      <a:pt x="73" y="68"/>
                      <a:pt x="73" y="68"/>
                    </a:cubicBezTo>
                    <a:cubicBezTo>
                      <a:pt x="77" y="62"/>
                      <a:pt x="74" y="66"/>
                      <a:pt x="7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7" name="Freeform 236"/>
              <p:cNvSpPr>
                <a:spLocks/>
              </p:cNvSpPr>
              <p:nvPr/>
            </p:nvSpPr>
            <p:spPr bwMode="auto">
              <a:xfrm>
                <a:off x="4805363" y="1152525"/>
                <a:ext cx="242888" cy="161925"/>
              </a:xfrm>
              <a:custGeom>
                <a:avLst/>
                <a:gdLst>
                  <a:gd name="T0" fmla="*/ 2147483647 w 87"/>
                  <a:gd name="T1" fmla="*/ 2147483647 h 58"/>
                  <a:gd name="T2" fmla="*/ 2147483647 w 87"/>
                  <a:gd name="T3" fmla="*/ 0 h 58"/>
                  <a:gd name="T4" fmla="*/ 0 w 87"/>
                  <a:gd name="T5" fmla="*/ 2147483647 h 58"/>
                  <a:gd name="T6" fmla="*/ 2147483647 w 87"/>
                  <a:gd name="T7" fmla="*/ 2147483647 h 58"/>
                  <a:gd name="T8" fmla="*/ 2147483647 w 87"/>
                  <a:gd name="T9" fmla="*/ 2147483647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58">
                    <a:moveTo>
                      <a:pt x="87" y="48"/>
                    </a:moveTo>
                    <a:cubicBezTo>
                      <a:pt x="13" y="0"/>
                      <a:pt x="13" y="0"/>
                      <a:pt x="13" y="0"/>
                    </a:cubicBezTo>
                    <a:cubicBezTo>
                      <a:pt x="8" y="8"/>
                      <a:pt x="5" y="13"/>
                      <a:pt x="0" y="22"/>
                    </a:cubicBezTo>
                    <a:cubicBezTo>
                      <a:pt x="80" y="58"/>
                      <a:pt x="80" y="58"/>
                      <a:pt x="80" y="58"/>
                    </a:cubicBezTo>
                    <a:cubicBezTo>
                      <a:pt x="83" y="53"/>
                      <a:pt x="84" y="53"/>
                      <a:pt x="8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8" name="Freeform 237"/>
              <p:cNvSpPr>
                <a:spLocks/>
              </p:cNvSpPr>
              <p:nvPr/>
            </p:nvSpPr>
            <p:spPr bwMode="auto">
              <a:xfrm>
                <a:off x="4754563" y="1233488"/>
                <a:ext cx="261938" cy="123825"/>
              </a:xfrm>
              <a:custGeom>
                <a:avLst/>
                <a:gdLst>
                  <a:gd name="T0" fmla="*/ 2147483647 w 94"/>
                  <a:gd name="T1" fmla="*/ 2147483647 h 44"/>
                  <a:gd name="T2" fmla="*/ 2147483647 w 94"/>
                  <a:gd name="T3" fmla="*/ 0 h 44"/>
                  <a:gd name="T4" fmla="*/ 0 w 94"/>
                  <a:gd name="T5" fmla="*/ 2147483647 h 44"/>
                  <a:gd name="T6" fmla="*/ 2147483647 w 94"/>
                  <a:gd name="T7" fmla="*/ 2147483647 h 44"/>
                  <a:gd name="T8" fmla="*/ 2147483647 w 9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44">
                    <a:moveTo>
                      <a:pt x="94" y="35"/>
                    </a:moveTo>
                    <a:cubicBezTo>
                      <a:pt x="14" y="0"/>
                      <a:pt x="14" y="0"/>
                      <a:pt x="14" y="0"/>
                    </a:cubicBezTo>
                    <a:cubicBezTo>
                      <a:pt x="7" y="11"/>
                      <a:pt x="5" y="16"/>
                      <a:pt x="0" y="28"/>
                    </a:cubicBezTo>
                    <a:cubicBezTo>
                      <a:pt x="89" y="44"/>
                      <a:pt x="89" y="44"/>
                      <a:pt x="89" y="44"/>
                    </a:cubicBezTo>
                    <a:cubicBezTo>
                      <a:pt x="92" y="38"/>
                      <a:pt x="90" y="42"/>
                      <a:pt x="9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79" name="Freeform 238"/>
              <p:cNvSpPr>
                <a:spLocks/>
              </p:cNvSpPr>
              <p:nvPr/>
            </p:nvSpPr>
            <p:spPr bwMode="auto">
              <a:xfrm>
                <a:off x="4676775" y="1331913"/>
                <a:ext cx="1624013" cy="1108075"/>
              </a:xfrm>
              <a:custGeom>
                <a:avLst/>
                <a:gdLst>
                  <a:gd name="T0" fmla="*/ 2147483647 w 582"/>
                  <a:gd name="T1" fmla="*/ 2147483647 h 397"/>
                  <a:gd name="T2" fmla="*/ 2147483647 w 582"/>
                  <a:gd name="T3" fmla="*/ 2147483647 h 397"/>
                  <a:gd name="T4" fmla="*/ 2147483647 w 582"/>
                  <a:gd name="T5" fmla="*/ 2147483647 h 397"/>
                  <a:gd name="T6" fmla="*/ 2147483647 w 582"/>
                  <a:gd name="T7" fmla="*/ 2147483647 h 397"/>
                  <a:gd name="T8" fmla="*/ 2147483647 w 582"/>
                  <a:gd name="T9" fmla="*/ 2147483647 h 397"/>
                  <a:gd name="T10" fmla="*/ 2147483647 w 582"/>
                  <a:gd name="T11" fmla="*/ 2147483647 h 397"/>
                  <a:gd name="T12" fmla="*/ 2147483647 w 582"/>
                  <a:gd name="T13" fmla="*/ 2147483647 h 397"/>
                  <a:gd name="T14" fmla="*/ 2147483647 w 582"/>
                  <a:gd name="T15" fmla="*/ 2147483647 h 397"/>
                  <a:gd name="T16" fmla="*/ 2147483647 w 582"/>
                  <a:gd name="T17" fmla="*/ 2147483647 h 397"/>
                  <a:gd name="T18" fmla="*/ 2147483647 w 582"/>
                  <a:gd name="T19" fmla="*/ 2147483647 h 397"/>
                  <a:gd name="T20" fmla="*/ 2147483647 w 582"/>
                  <a:gd name="T21" fmla="*/ 2147483647 h 397"/>
                  <a:gd name="T22" fmla="*/ 2147483647 w 582"/>
                  <a:gd name="T23" fmla="*/ 2147483647 h 397"/>
                  <a:gd name="T24" fmla="*/ 2147483647 w 582"/>
                  <a:gd name="T25" fmla="*/ 0 h 397"/>
                  <a:gd name="T26" fmla="*/ 2147483647 w 582"/>
                  <a:gd name="T27" fmla="*/ 2147483647 h 397"/>
                  <a:gd name="T28" fmla="*/ 2147483647 w 582"/>
                  <a:gd name="T29" fmla="*/ 2147483647 h 3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2" h="397">
                    <a:moveTo>
                      <a:pt x="281" y="390"/>
                    </a:moveTo>
                    <a:cubicBezTo>
                      <a:pt x="281" y="390"/>
                      <a:pt x="281" y="390"/>
                      <a:pt x="281" y="390"/>
                    </a:cubicBezTo>
                    <a:cubicBezTo>
                      <a:pt x="281" y="390"/>
                      <a:pt x="281" y="390"/>
                      <a:pt x="281" y="390"/>
                    </a:cubicBezTo>
                    <a:cubicBezTo>
                      <a:pt x="281" y="390"/>
                      <a:pt x="281" y="390"/>
                      <a:pt x="281" y="390"/>
                    </a:cubicBezTo>
                    <a:cubicBezTo>
                      <a:pt x="281" y="390"/>
                      <a:pt x="281" y="390"/>
                      <a:pt x="281" y="390"/>
                    </a:cubicBezTo>
                    <a:cubicBezTo>
                      <a:pt x="439" y="397"/>
                      <a:pt x="573" y="274"/>
                      <a:pt x="580" y="116"/>
                    </a:cubicBezTo>
                    <a:cubicBezTo>
                      <a:pt x="582" y="84"/>
                      <a:pt x="578" y="53"/>
                      <a:pt x="569" y="24"/>
                    </a:cubicBezTo>
                    <a:cubicBezTo>
                      <a:pt x="481" y="32"/>
                      <a:pt x="481" y="32"/>
                      <a:pt x="481" y="32"/>
                    </a:cubicBezTo>
                    <a:cubicBezTo>
                      <a:pt x="490" y="57"/>
                      <a:pt x="495" y="84"/>
                      <a:pt x="494" y="112"/>
                    </a:cubicBezTo>
                    <a:cubicBezTo>
                      <a:pt x="489" y="222"/>
                      <a:pt x="395" y="308"/>
                      <a:pt x="285" y="303"/>
                    </a:cubicBezTo>
                    <a:cubicBezTo>
                      <a:pt x="175" y="298"/>
                      <a:pt x="89" y="205"/>
                      <a:pt x="94" y="94"/>
                    </a:cubicBezTo>
                    <a:cubicBezTo>
                      <a:pt x="95" y="66"/>
                      <a:pt x="102" y="40"/>
                      <a:pt x="114" y="16"/>
                    </a:cubicBezTo>
                    <a:cubicBezTo>
                      <a:pt x="26" y="0"/>
                      <a:pt x="26" y="0"/>
                      <a:pt x="26" y="0"/>
                    </a:cubicBezTo>
                    <a:cubicBezTo>
                      <a:pt x="15" y="28"/>
                      <a:pt x="8" y="58"/>
                      <a:pt x="7" y="91"/>
                    </a:cubicBezTo>
                    <a:cubicBezTo>
                      <a:pt x="0" y="249"/>
                      <a:pt x="123" y="382"/>
                      <a:pt x="28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40" name="组合 39"/>
            <p:cNvGrpSpPr>
              <a:grpSpLocks/>
            </p:cNvGrpSpPr>
            <p:nvPr/>
          </p:nvGrpSpPr>
          <p:grpSpPr bwMode="auto">
            <a:xfrm>
              <a:off x="6007325" y="1110094"/>
              <a:ext cx="1304756" cy="1441847"/>
              <a:chOff x="6437313" y="868362"/>
              <a:chExt cx="1487487" cy="1644650"/>
            </a:xfrm>
            <a:solidFill>
              <a:schemeClr val="accent2"/>
            </a:solidFill>
          </p:grpSpPr>
          <p:sp>
            <p:nvSpPr>
              <p:cNvPr id="10258" name="Freeform 242"/>
              <p:cNvSpPr>
                <a:spLocks/>
              </p:cNvSpPr>
              <p:nvPr/>
            </p:nvSpPr>
            <p:spPr bwMode="auto">
              <a:xfrm>
                <a:off x="7608888" y="2138363"/>
                <a:ext cx="179388" cy="209550"/>
              </a:xfrm>
              <a:custGeom>
                <a:avLst/>
                <a:gdLst>
                  <a:gd name="T0" fmla="*/ 0 w 64"/>
                  <a:gd name="T1" fmla="*/ 2147483647 h 75"/>
                  <a:gd name="T2" fmla="*/ 2147483647 w 64"/>
                  <a:gd name="T3" fmla="*/ 2147483647 h 75"/>
                  <a:gd name="T4" fmla="*/ 2147483647 w 64"/>
                  <a:gd name="T5" fmla="*/ 2147483647 h 75"/>
                  <a:gd name="T6" fmla="*/ 2147483647 w 64"/>
                  <a:gd name="T7" fmla="*/ 0 h 75"/>
                  <a:gd name="T8" fmla="*/ 0 w 64"/>
                  <a:gd name="T9" fmla="*/ 2147483647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5">
                    <a:moveTo>
                      <a:pt x="0" y="5"/>
                    </a:moveTo>
                    <a:cubicBezTo>
                      <a:pt x="52" y="75"/>
                      <a:pt x="52" y="75"/>
                      <a:pt x="52" y="75"/>
                    </a:cubicBezTo>
                    <a:cubicBezTo>
                      <a:pt x="57" y="72"/>
                      <a:pt x="58" y="69"/>
                      <a:pt x="64" y="65"/>
                    </a:cubicBezTo>
                    <a:cubicBezTo>
                      <a:pt x="7" y="0"/>
                      <a:pt x="7" y="0"/>
                      <a:pt x="7" y="0"/>
                    </a:cubicBezTo>
                    <a:cubicBezTo>
                      <a:pt x="2" y="3"/>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59" name="Freeform 243"/>
              <p:cNvSpPr>
                <a:spLocks/>
              </p:cNvSpPr>
              <p:nvPr/>
            </p:nvSpPr>
            <p:spPr bwMode="auto">
              <a:xfrm>
                <a:off x="7645400" y="2112963"/>
                <a:ext cx="184150" cy="195263"/>
              </a:xfrm>
              <a:custGeom>
                <a:avLst/>
                <a:gdLst>
                  <a:gd name="T0" fmla="*/ 0 w 66"/>
                  <a:gd name="T1" fmla="*/ 2147483647 h 70"/>
                  <a:gd name="T2" fmla="*/ 2147483647 w 66"/>
                  <a:gd name="T3" fmla="*/ 2147483647 h 70"/>
                  <a:gd name="T4" fmla="*/ 2147483647 w 66"/>
                  <a:gd name="T5" fmla="*/ 2147483647 h 70"/>
                  <a:gd name="T6" fmla="*/ 2147483647 w 66"/>
                  <a:gd name="T7" fmla="*/ 0 h 70"/>
                  <a:gd name="T8" fmla="*/ 0 w 66"/>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70">
                    <a:moveTo>
                      <a:pt x="0" y="4"/>
                    </a:moveTo>
                    <a:cubicBezTo>
                      <a:pt x="57" y="70"/>
                      <a:pt x="57" y="70"/>
                      <a:pt x="57" y="70"/>
                    </a:cubicBezTo>
                    <a:cubicBezTo>
                      <a:pt x="61" y="65"/>
                      <a:pt x="61" y="65"/>
                      <a:pt x="66" y="61"/>
                    </a:cubicBezTo>
                    <a:cubicBezTo>
                      <a:pt x="4" y="0"/>
                      <a:pt x="4" y="0"/>
                      <a:pt x="4" y="0"/>
                    </a:cubicBezTo>
                    <a:cubicBezTo>
                      <a:pt x="0" y="3"/>
                      <a:pt x="2"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0" name="Freeform 244"/>
              <p:cNvSpPr>
                <a:spLocks/>
              </p:cNvSpPr>
              <p:nvPr/>
            </p:nvSpPr>
            <p:spPr bwMode="auto">
              <a:xfrm>
                <a:off x="7564438" y="2168525"/>
                <a:ext cx="161925" cy="231775"/>
              </a:xfrm>
              <a:custGeom>
                <a:avLst/>
                <a:gdLst>
                  <a:gd name="T0" fmla="*/ 0 w 58"/>
                  <a:gd name="T1" fmla="*/ 2147483647 h 83"/>
                  <a:gd name="T2" fmla="*/ 2147483647 w 58"/>
                  <a:gd name="T3" fmla="*/ 2147483647 h 83"/>
                  <a:gd name="T4" fmla="*/ 2147483647 w 58"/>
                  <a:gd name="T5" fmla="*/ 2147483647 h 83"/>
                  <a:gd name="T6" fmla="*/ 2147483647 w 58"/>
                  <a:gd name="T7" fmla="*/ 0 h 83"/>
                  <a:gd name="T8" fmla="*/ 0 w 58"/>
                  <a:gd name="T9" fmla="*/ 2147483647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3">
                    <a:moveTo>
                      <a:pt x="0" y="5"/>
                    </a:moveTo>
                    <a:cubicBezTo>
                      <a:pt x="38" y="83"/>
                      <a:pt x="38" y="83"/>
                      <a:pt x="38" y="83"/>
                    </a:cubicBezTo>
                    <a:cubicBezTo>
                      <a:pt x="48" y="77"/>
                      <a:pt x="48" y="77"/>
                      <a:pt x="58" y="71"/>
                    </a:cubicBezTo>
                    <a:cubicBezTo>
                      <a:pt x="7" y="0"/>
                      <a:pt x="7" y="0"/>
                      <a:pt x="7" y="0"/>
                    </a:cubicBezTo>
                    <a:cubicBezTo>
                      <a:pt x="2" y="4"/>
                      <a:pt x="7" y="1"/>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1" name="Freeform 245"/>
              <p:cNvSpPr>
                <a:spLocks/>
              </p:cNvSpPr>
              <p:nvPr/>
            </p:nvSpPr>
            <p:spPr bwMode="auto">
              <a:xfrm>
                <a:off x="7515225" y="2193925"/>
                <a:ext cx="130175" cy="250825"/>
              </a:xfrm>
              <a:custGeom>
                <a:avLst/>
                <a:gdLst>
                  <a:gd name="T0" fmla="*/ 0 w 47"/>
                  <a:gd name="T1" fmla="*/ 2147483647 h 90"/>
                  <a:gd name="T2" fmla="*/ 2147483647 w 47"/>
                  <a:gd name="T3" fmla="*/ 2147483647 h 90"/>
                  <a:gd name="T4" fmla="*/ 2147483647 w 47"/>
                  <a:gd name="T5" fmla="*/ 2147483647 h 90"/>
                  <a:gd name="T6" fmla="*/ 2147483647 w 47"/>
                  <a:gd name="T7" fmla="*/ 0 h 90"/>
                  <a:gd name="T8" fmla="*/ 0 w 47"/>
                  <a:gd name="T9" fmla="*/ 2147483647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90">
                    <a:moveTo>
                      <a:pt x="0" y="6"/>
                    </a:moveTo>
                    <a:cubicBezTo>
                      <a:pt x="25" y="90"/>
                      <a:pt x="25" y="90"/>
                      <a:pt x="25" y="90"/>
                    </a:cubicBezTo>
                    <a:cubicBezTo>
                      <a:pt x="34" y="86"/>
                      <a:pt x="39" y="83"/>
                      <a:pt x="47" y="79"/>
                    </a:cubicBezTo>
                    <a:cubicBezTo>
                      <a:pt x="11" y="0"/>
                      <a:pt x="11" y="0"/>
                      <a:pt x="11" y="0"/>
                    </a:cubicBezTo>
                    <a:cubicBezTo>
                      <a:pt x="6" y="3"/>
                      <a:pt x="6"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2" name="Freeform 246"/>
              <p:cNvSpPr>
                <a:spLocks/>
              </p:cNvSpPr>
              <p:nvPr/>
            </p:nvSpPr>
            <p:spPr bwMode="auto">
              <a:xfrm>
                <a:off x="7467600" y="2219325"/>
                <a:ext cx="96838" cy="258763"/>
              </a:xfrm>
              <a:custGeom>
                <a:avLst/>
                <a:gdLst>
                  <a:gd name="T0" fmla="*/ 0 w 35"/>
                  <a:gd name="T1" fmla="*/ 2147483647 h 93"/>
                  <a:gd name="T2" fmla="*/ 2147483647 w 35"/>
                  <a:gd name="T3" fmla="*/ 2147483647 h 93"/>
                  <a:gd name="T4" fmla="*/ 2147483647 w 35"/>
                  <a:gd name="T5" fmla="*/ 2147483647 h 93"/>
                  <a:gd name="T6" fmla="*/ 2147483647 w 35"/>
                  <a:gd name="T7" fmla="*/ 0 h 93"/>
                  <a:gd name="T8" fmla="*/ 0 w 35"/>
                  <a:gd name="T9" fmla="*/ 2147483647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3">
                    <a:moveTo>
                      <a:pt x="0" y="3"/>
                    </a:moveTo>
                    <a:cubicBezTo>
                      <a:pt x="4" y="93"/>
                      <a:pt x="4" y="93"/>
                      <a:pt x="4" y="93"/>
                    </a:cubicBezTo>
                    <a:cubicBezTo>
                      <a:pt x="18" y="90"/>
                      <a:pt x="22" y="89"/>
                      <a:pt x="35" y="84"/>
                    </a:cubicBezTo>
                    <a:cubicBezTo>
                      <a:pt x="10" y="0"/>
                      <a:pt x="10" y="0"/>
                      <a:pt x="10" y="0"/>
                    </a:cubicBezTo>
                    <a:cubicBezTo>
                      <a:pt x="3" y="3"/>
                      <a:pt x="7"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3" name="Freeform 247"/>
              <p:cNvSpPr>
                <a:spLocks/>
              </p:cNvSpPr>
              <p:nvPr/>
            </p:nvSpPr>
            <p:spPr bwMode="auto">
              <a:xfrm>
                <a:off x="7681913" y="1158875"/>
                <a:ext cx="206375" cy="184150"/>
              </a:xfrm>
              <a:custGeom>
                <a:avLst/>
                <a:gdLst>
                  <a:gd name="T0" fmla="*/ 2147483647 w 74"/>
                  <a:gd name="T1" fmla="*/ 2147483647 h 66"/>
                  <a:gd name="T2" fmla="*/ 2147483647 w 74"/>
                  <a:gd name="T3" fmla="*/ 2147483647 h 66"/>
                  <a:gd name="T4" fmla="*/ 2147483647 w 74"/>
                  <a:gd name="T5" fmla="*/ 0 h 66"/>
                  <a:gd name="T6" fmla="*/ 0 w 74"/>
                  <a:gd name="T7" fmla="*/ 2147483647 h 66"/>
                  <a:gd name="T8" fmla="*/ 2147483647 w 74"/>
                  <a:gd name="T9" fmla="*/ 2147483647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66">
                    <a:moveTo>
                      <a:pt x="6" y="66"/>
                    </a:moveTo>
                    <a:cubicBezTo>
                      <a:pt x="74" y="13"/>
                      <a:pt x="74" y="13"/>
                      <a:pt x="74" y="13"/>
                    </a:cubicBezTo>
                    <a:cubicBezTo>
                      <a:pt x="70" y="8"/>
                      <a:pt x="69" y="6"/>
                      <a:pt x="65" y="0"/>
                    </a:cubicBezTo>
                    <a:cubicBezTo>
                      <a:pt x="0" y="61"/>
                      <a:pt x="0" y="61"/>
                      <a:pt x="0" y="61"/>
                    </a:cubicBezTo>
                    <a:cubicBezTo>
                      <a:pt x="3" y="64"/>
                      <a:pt x="3" y="63"/>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4" name="Freeform 248"/>
              <p:cNvSpPr>
                <a:spLocks/>
              </p:cNvSpPr>
              <p:nvPr/>
            </p:nvSpPr>
            <p:spPr bwMode="auto">
              <a:xfrm>
                <a:off x="7712075" y="1209675"/>
                <a:ext cx="212725" cy="163513"/>
              </a:xfrm>
              <a:custGeom>
                <a:avLst/>
                <a:gdLst>
                  <a:gd name="T0" fmla="*/ 2147483647 w 76"/>
                  <a:gd name="T1" fmla="*/ 2147483647 h 59"/>
                  <a:gd name="T2" fmla="*/ 2147483647 w 76"/>
                  <a:gd name="T3" fmla="*/ 2147483647 h 59"/>
                  <a:gd name="T4" fmla="*/ 2147483647 w 76"/>
                  <a:gd name="T5" fmla="*/ 0 h 59"/>
                  <a:gd name="T6" fmla="*/ 0 w 76"/>
                  <a:gd name="T7" fmla="*/ 2147483647 h 59"/>
                  <a:gd name="T8" fmla="*/ 2147483647 w 76"/>
                  <a:gd name="T9" fmla="*/ 2147483647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59">
                    <a:moveTo>
                      <a:pt x="3" y="59"/>
                    </a:moveTo>
                    <a:cubicBezTo>
                      <a:pt x="76" y="10"/>
                      <a:pt x="76" y="10"/>
                      <a:pt x="76" y="10"/>
                    </a:cubicBezTo>
                    <a:cubicBezTo>
                      <a:pt x="72" y="5"/>
                      <a:pt x="72" y="6"/>
                      <a:pt x="68" y="0"/>
                    </a:cubicBezTo>
                    <a:cubicBezTo>
                      <a:pt x="0" y="55"/>
                      <a:pt x="0" y="55"/>
                      <a:pt x="0" y="55"/>
                    </a:cubicBezTo>
                    <a:cubicBezTo>
                      <a:pt x="3" y="58"/>
                      <a:pt x="1" y="56"/>
                      <a:pt x="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5" name="Freeform 249"/>
              <p:cNvSpPr>
                <a:spLocks/>
              </p:cNvSpPr>
              <p:nvPr/>
            </p:nvSpPr>
            <p:spPr bwMode="auto">
              <a:xfrm>
                <a:off x="7645400" y="1095375"/>
                <a:ext cx="193675" cy="214313"/>
              </a:xfrm>
              <a:custGeom>
                <a:avLst/>
                <a:gdLst>
                  <a:gd name="T0" fmla="*/ 2147483647 w 69"/>
                  <a:gd name="T1" fmla="*/ 2147483647 h 77"/>
                  <a:gd name="T2" fmla="*/ 2147483647 w 69"/>
                  <a:gd name="T3" fmla="*/ 2147483647 h 77"/>
                  <a:gd name="T4" fmla="*/ 2147483647 w 69"/>
                  <a:gd name="T5" fmla="*/ 0 h 77"/>
                  <a:gd name="T6" fmla="*/ 0 w 69"/>
                  <a:gd name="T7" fmla="*/ 2147483647 h 77"/>
                  <a:gd name="T8" fmla="*/ 2147483647 w 69"/>
                  <a:gd name="T9" fmla="*/ 214748364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7">
                    <a:moveTo>
                      <a:pt x="7" y="77"/>
                    </a:moveTo>
                    <a:cubicBezTo>
                      <a:pt x="69" y="16"/>
                      <a:pt x="69" y="16"/>
                      <a:pt x="69" y="16"/>
                    </a:cubicBezTo>
                    <a:cubicBezTo>
                      <a:pt x="61" y="7"/>
                      <a:pt x="61" y="7"/>
                      <a:pt x="52" y="0"/>
                    </a:cubicBezTo>
                    <a:cubicBezTo>
                      <a:pt x="0" y="70"/>
                      <a:pt x="0" y="70"/>
                      <a:pt x="0" y="70"/>
                    </a:cubicBezTo>
                    <a:cubicBezTo>
                      <a:pt x="5" y="75"/>
                      <a:pt x="2" y="72"/>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6" name="Freeform 250"/>
              <p:cNvSpPr>
                <a:spLocks/>
              </p:cNvSpPr>
              <p:nvPr/>
            </p:nvSpPr>
            <p:spPr bwMode="auto">
              <a:xfrm>
                <a:off x="7600950" y="1036638"/>
                <a:ext cx="169863" cy="239713"/>
              </a:xfrm>
              <a:custGeom>
                <a:avLst/>
                <a:gdLst>
                  <a:gd name="T0" fmla="*/ 2147483647 w 61"/>
                  <a:gd name="T1" fmla="*/ 2147483647 h 86"/>
                  <a:gd name="T2" fmla="*/ 2147483647 w 61"/>
                  <a:gd name="T3" fmla="*/ 2147483647 h 86"/>
                  <a:gd name="T4" fmla="*/ 2147483647 w 61"/>
                  <a:gd name="T5" fmla="*/ 0 h 86"/>
                  <a:gd name="T6" fmla="*/ 0 w 61"/>
                  <a:gd name="T7" fmla="*/ 2147483647 h 86"/>
                  <a:gd name="T8" fmla="*/ 2147483647 w 61"/>
                  <a:gd name="T9" fmla="*/ 2147483647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86">
                    <a:moveTo>
                      <a:pt x="10" y="86"/>
                    </a:moveTo>
                    <a:cubicBezTo>
                      <a:pt x="61" y="14"/>
                      <a:pt x="61" y="14"/>
                      <a:pt x="61" y="14"/>
                    </a:cubicBezTo>
                    <a:cubicBezTo>
                      <a:pt x="53" y="8"/>
                      <a:pt x="48" y="5"/>
                      <a:pt x="40" y="0"/>
                    </a:cubicBezTo>
                    <a:cubicBezTo>
                      <a:pt x="0" y="78"/>
                      <a:pt x="0" y="78"/>
                      <a:pt x="0" y="78"/>
                    </a:cubicBezTo>
                    <a:cubicBezTo>
                      <a:pt x="5" y="82"/>
                      <a:pt x="5" y="82"/>
                      <a:pt x="1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7" name="Freeform 251"/>
              <p:cNvSpPr>
                <a:spLocks/>
              </p:cNvSpPr>
              <p:nvPr/>
            </p:nvSpPr>
            <p:spPr bwMode="auto">
              <a:xfrm>
                <a:off x="7559675" y="982663"/>
                <a:ext cx="133350" cy="260350"/>
              </a:xfrm>
              <a:custGeom>
                <a:avLst/>
                <a:gdLst>
                  <a:gd name="T0" fmla="*/ 2147483647 w 48"/>
                  <a:gd name="T1" fmla="*/ 2147483647 h 93"/>
                  <a:gd name="T2" fmla="*/ 2147483647 w 48"/>
                  <a:gd name="T3" fmla="*/ 2147483647 h 93"/>
                  <a:gd name="T4" fmla="*/ 2147483647 w 48"/>
                  <a:gd name="T5" fmla="*/ 0 h 93"/>
                  <a:gd name="T6" fmla="*/ 0 w 48"/>
                  <a:gd name="T7" fmla="*/ 2147483647 h 93"/>
                  <a:gd name="T8" fmla="*/ 2147483647 w 48"/>
                  <a:gd name="T9" fmla="*/ 2147483647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3">
                    <a:moveTo>
                      <a:pt x="9" y="93"/>
                    </a:moveTo>
                    <a:cubicBezTo>
                      <a:pt x="48" y="14"/>
                      <a:pt x="48" y="14"/>
                      <a:pt x="48" y="14"/>
                    </a:cubicBezTo>
                    <a:cubicBezTo>
                      <a:pt x="37" y="7"/>
                      <a:pt x="33" y="6"/>
                      <a:pt x="20" y="0"/>
                    </a:cubicBezTo>
                    <a:cubicBezTo>
                      <a:pt x="0" y="87"/>
                      <a:pt x="0" y="87"/>
                      <a:pt x="0" y="87"/>
                    </a:cubicBezTo>
                    <a:cubicBezTo>
                      <a:pt x="6" y="90"/>
                      <a:pt x="3" y="89"/>
                      <a:pt x="9"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268" name="Freeform 252"/>
              <p:cNvSpPr>
                <a:spLocks/>
              </p:cNvSpPr>
              <p:nvPr/>
            </p:nvSpPr>
            <p:spPr bwMode="auto">
              <a:xfrm>
                <a:off x="6437313" y="868362"/>
                <a:ext cx="1158875" cy="1644650"/>
              </a:xfrm>
              <a:custGeom>
                <a:avLst/>
                <a:gdLst>
                  <a:gd name="T0" fmla="*/ 2147483647 w 415"/>
                  <a:gd name="T1" fmla="*/ 2147483647 h 589"/>
                  <a:gd name="T2" fmla="*/ 2147483647 w 415"/>
                  <a:gd name="T3" fmla="*/ 2147483647 h 589"/>
                  <a:gd name="T4" fmla="*/ 2147483647 w 415"/>
                  <a:gd name="T5" fmla="*/ 2147483647 h 589"/>
                  <a:gd name="T6" fmla="*/ 2147483647 w 415"/>
                  <a:gd name="T7" fmla="*/ 2147483647 h 589"/>
                  <a:gd name="T8" fmla="*/ 2147483647 w 415"/>
                  <a:gd name="T9" fmla="*/ 2147483647 h 589"/>
                  <a:gd name="T10" fmla="*/ 2147483647 w 415"/>
                  <a:gd name="T11" fmla="*/ 2147483647 h 589"/>
                  <a:gd name="T12" fmla="*/ 2147483647 w 415"/>
                  <a:gd name="T13" fmla="*/ 2147483647 h 589"/>
                  <a:gd name="T14" fmla="*/ 2147483647 w 415"/>
                  <a:gd name="T15" fmla="*/ 2147483647 h 589"/>
                  <a:gd name="T16" fmla="*/ 2147483647 w 415"/>
                  <a:gd name="T17" fmla="*/ 2147483647 h 589"/>
                  <a:gd name="T18" fmla="*/ 2147483647 w 415"/>
                  <a:gd name="T19" fmla="*/ 2147483647 h 589"/>
                  <a:gd name="T20" fmla="*/ 2147483647 w 415"/>
                  <a:gd name="T21" fmla="*/ 2147483647 h 589"/>
                  <a:gd name="T22" fmla="*/ 2147483647 w 415"/>
                  <a:gd name="T23" fmla="*/ 2147483647 h 589"/>
                  <a:gd name="T24" fmla="*/ 2147483647 w 415"/>
                  <a:gd name="T25" fmla="*/ 2147483647 h 589"/>
                  <a:gd name="T26" fmla="*/ 2147483647 w 415"/>
                  <a:gd name="T27" fmla="*/ 2147483647 h 589"/>
                  <a:gd name="T28" fmla="*/ 2147483647 w 415"/>
                  <a:gd name="T29" fmla="*/ 2147483647 h 5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5" h="589">
                    <a:moveTo>
                      <a:pt x="14" y="274"/>
                    </a:moveTo>
                    <a:cubicBezTo>
                      <a:pt x="14" y="274"/>
                      <a:pt x="14" y="274"/>
                      <a:pt x="14" y="274"/>
                    </a:cubicBezTo>
                    <a:cubicBezTo>
                      <a:pt x="14" y="274"/>
                      <a:pt x="14" y="274"/>
                      <a:pt x="14" y="274"/>
                    </a:cubicBezTo>
                    <a:cubicBezTo>
                      <a:pt x="14" y="274"/>
                      <a:pt x="14" y="274"/>
                      <a:pt x="14" y="274"/>
                    </a:cubicBezTo>
                    <a:cubicBezTo>
                      <a:pt x="14" y="274"/>
                      <a:pt x="14" y="274"/>
                      <a:pt x="14" y="274"/>
                    </a:cubicBezTo>
                    <a:cubicBezTo>
                      <a:pt x="0" y="432"/>
                      <a:pt x="116" y="571"/>
                      <a:pt x="274" y="586"/>
                    </a:cubicBezTo>
                    <a:cubicBezTo>
                      <a:pt x="306" y="589"/>
                      <a:pt x="337" y="586"/>
                      <a:pt x="366" y="579"/>
                    </a:cubicBezTo>
                    <a:cubicBezTo>
                      <a:pt x="362" y="490"/>
                      <a:pt x="362" y="490"/>
                      <a:pt x="362" y="490"/>
                    </a:cubicBezTo>
                    <a:cubicBezTo>
                      <a:pt x="337" y="498"/>
                      <a:pt x="311" y="502"/>
                      <a:pt x="282" y="499"/>
                    </a:cubicBezTo>
                    <a:cubicBezTo>
                      <a:pt x="172" y="489"/>
                      <a:pt x="91" y="392"/>
                      <a:pt x="101" y="282"/>
                    </a:cubicBezTo>
                    <a:cubicBezTo>
                      <a:pt x="111" y="173"/>
                      <a:pt x="208" y="91"/>
                      <a:pt x="318" y="101"/>
                    </a:cubicBezTo>
                    <a:cubicBezTo>
                      <a:pt x="346" y="104"/>
                      <a:pt x="372" y="112"/>
                      <a:pt x="395" y="125"/>
                    </a:cubicBezTo>
                    <a:cubicBezTo>
                      <a:pt x="415" y="38"/>
                      <a:pt x="415" y="38"/>
                      <a:pt x="415" y="38"/>
                    </a:cubicBezTo>
                    <a:cubicBezTo>
                      <a:pt x="388" y="25"/>
                      <a:pt x="358" y="18"/>
                      <a:pt x="326" y="15"/>
                    </a:cubicBezTo>
                    <a:cubicBezTo>
                      <a:pt x="169" y="0"/>
                      <a:pt x="29" y="116"/>
                      <a:pt x="14"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zh-CN" altLang="en-US">
                  <a:solidFill>
                    <a:prstClr val="black"/>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sp>
          <p:nvSpPr>
            <p:cNvPr id="52" name="TextBox 682"/>
            <p:cNvSpPr txBox="1"/>
            <p:nvPr/>
          </p:nvSpPr>
          <p:spPr>
            <a:xfrm>
              <a:off x="1800206" y="1699453"/>
              <a:ext cx="540052" cy="392415"/>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defTabSz="914377">
                <a:defRPr/>
              </a:pPr>
              <a:r>
                <a:rPr lang="en-US" altLang="zh-CN"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36%</a:t>
              </a:r>
              <a:endParaRPr lang="zh-CN" altLang="en-US"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53" name="TextBox 682"/>
            <p:cNvSpPr txBox="1"/>
            <p:nvPr/>
          </p:nvSpPr>
          <p:spPr>
            <a:xfrm>
              <a:off x="3302578" y="1653018"/>
              <a:ext cx="540052" cy="392415"/>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defTabSz="914377">
                <a:defRPr/>
              </a:pPr>
              <a:r>
                <a:rPr lang="en-US" altLang="zh-CN"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49%</a:t>
              </a:r>
              <a:endParaRPr lang="zh-CN" altLang="en-US"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54" name="TextBox 682"/>
            <p:cNvSpPr txBox="1"/>
            <p:nvPr/>
          </p:nvSpPr>
          <p:spPr>
            <a:xfrm>
              <a:off x="4857332" y="1619679"/>
              <a:ext cx="540052" cy="392415"/>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defTabSz="914377">
                <a:defRPr/>
              </a:pPr>
              <a:r>
                <a:rPr lang="en-US" altLang="zh-CN"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52%</a:t>
              </a:r>
              <a:endParaRPr lang="zh-CN" altLang="en-US"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55" name="TextBox 682"/>
            <p:cNvSpPr txBox="1"/>
            <p:nvPr/>
          </p:nvSpPr>
          <p:spPr>
            <a:xfrm>
              <a:off x="6450182" y="1660162"/>
              <a:ext cx="540052" cy="392415"/>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defTabSz="914377">
                <a:defRPr/>
              </a:pPr>
              <a:r>
                <a:rPr lang="en-US" altLang="zh-CN"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63%</a:t>
              </a:r>
              <a:endParaRPr lang="zh-CN" altLang="en-US" sz="2800" dirty="0">
                <a:solidFill>
                  <a:prstClr val="black">
                    <a:lumMod val="85000"/>
                    <a:lumOff val="15000"/>
                  </a:prstClr>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57" name="TextBox 291"/>
            <p:cNvSpPr txBox="1"/>
            <p:nvPr/>
          </p:nvSpPr>
          <p:spPr bwMode="auto">
            <a:xfrm>
              <a:off x="1674993" y="2582896"/>
              <a:ext cx="869469" cy="25391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defTabSz="914377">
                <a:defRPr/>
              </a:pPr>
              <a:r>
                <a:rPr lang="zh-CN" altLang="en-US" dirty="0">
                  <a:solidFill>
                    <a:srgbClr val="3F3F3F"/>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添加标题</a:t>
              </a:r>
            </a:p>
          </p:txBody>
        </p:sp>
        <p:sp>
          <p:nvSpPr>
            <p:cNvPr id="58" name="TextBox 292"/>
            <p:cNvSpPr txBox="1"/>
            <p:nvPr/>
          </p:nvSpPr>
          <p:spPr bwMode="auto">
            <a:xfrm>
              <a:off x="3270818" y="2582896"/>
              <a:ext cx="869469" cy="25391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defTabSz="914377">
                <a:defRPr/>
              </a:pPr>
              <a:r>
                <a:rPr lang="zh-CN" altLang="en-US" dirty="0">
                  <a:solidFill>
                    <a:srgbClr val="A5A5A5"/>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添加标题</a:t>
              </a:r>
            </a:p>
          </p:txBody>
        </p:sp>
        <p:sp>
          <p:nvSpPr>
            <p:cNvPr id="59" name="TextBox 293"/>
            <p:cNvSpPr txBox="1"/>
            <p:nvPr/>
          </p:nvSpPr>
          <p:spPr bwMode="auto">
            <a:xfrm>
              <a:off x="4722596" y="2582896"/>
              <a:ext cx="869469" cy="253915"/>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defTabSz="914377">
                <a:defRPr/>
              </a:pPr>
              <a:r>
                <a:rPr lang="zh-CN" altLang="en-US" dirty="0">
                  <a:solidFill>
                    <a:srgbClr val="3F3F3F"/>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添加标题</a:t>
              </a:r>
            </a:p>
          </p:txBody>
        </p:sp>
        <p:sp>
          <p:nvSpPr>
            <p:cNvPr id="60" name="TextBox 294"/>
            <p:cNvSpPr txBox="1"/>
            <p:nvPr/>
          </p:nvSpPr>
          <p:spPr bwMode="auto">
            <a:xfrm>
              <a:off x="6249374" y="2582896"/>
              <a:ext cx="869469" cy="253915"/>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pPr defTabSz="914377">
                <a:defRPr/>
              </a:pPr>
              <a:r>
                <a:rPr lang="zh-CN" altLang="en-US" dirty="0">
                  <a:solidFill>
                    <a:srgbClr val="44546A"/>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添加标题</a:t>
              </a:r>
            </a:p>
          </p:txBody>
        </p:sp>
      </p:grpSp>
      <p:cxnSp>
        <p:nvCxnSpPr>
          <p:cNvPr id="61" name="直接连接符 60"/>
          <p:cNvCxnSpPr/>
          <p:nvPr/>
        </p:nvCxnSpPr>
        <p:spPr>
          <a:xfrm>
            <a:off x="1457423" y="4527871"/>
            <a:ext cx="89888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772216" y="6398960"/>
            <a:ext cx="89888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F087D98-C5C8-411B-9B8E-D536D8B68474}"/>
              </a:ext>
            </a:extLst>
          </p:cNvPr>
          <p:cNvSpPr/>
          <p:nvPr/>
        </p:nvSpPr>
        <p:spPr>
          <a:xfrm>
            <a:off x="1457424" y="4646953"/>
            <a:ext cx="116545"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7" name="矩形 66">
            <a:extLst>
              <a:ext uri="{FF2B5EF4-FFF2-40B4-BE49-F238E27FC236}">
                <a16:creationId xmlns:a16="http://schemas.microsoft.com/office/drawing/2014/main" id="{8846F9C8-77E3-4455-8447-31453B01ED46}"/>
              </a:ext>
            </a:extLst>
          </p:cNvPr>
          <p:cNvSpPr/>
          <p:nvPr/>
        </p:nvSpPr>
        <p:spPr>
          <a:xfrm>
            <a:off x="1457422" y="5319649"/>
            <a:ext cx="116545" cy="314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6" name="Rectangle 45">
            <a:extLst>
              <a:ext uri="{FF2B5EF4-FFF2-40B4-BE49-F238E27FC236}">
                <a16:creationId xmlns:a16="http://schemas.microsoft.com/office/drawing/2014/main" id="{ECD0E6AC-8CF4-46E0-9630-9D1004350F4C}"/>
              </a:ext>
            </a:extLst>
          </p:cNvPr>
          <p:cNvSpPr/>
          <p:nvPr/>
        </p:nvSpPr>
        <p:spPr>
          <a:xfrm>
            <a:off x="1919368" y="4559192"/>
            <a:ext cx="7683219" cy="747897"/>
          </a:xfrm>
          <a:prstGeom prst="rect">
            <a:avLst/>
          </a:prstGeom>
        </p:spPr>
        <p:txBody>
          <a:bodyPr wrap="square">
            <a:sp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输入替换内容输入替换内容输入替换内容输入替换内容输入替换内容输入替换内容输入替换内容输入替换内容输入替换内容输入替换内容输入替换内容输入替换内容</a:t>
            </a:r>
          </a:p>
          <a:p>
            <a:pPr defTabSz="913742">
              <a:lnSpc>
                <a:spcPct val="120000"/>
              </a:lnSpc>
              <a:spcBef>
                <a:spcPct val="0"/>
              </a:spcBef>
              <a:defRPr/>
            </a:pPr>
            <a:endPar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8" name="Rectangle 45">
            <a:extLst>
              <a:ext uri="{FF2B5EF4-FFF2-40B4-BE49-F238E27FC236}">
                <a16:creationId xmlns:a16="http://schemas.microsoft.com/office/drawing/2014/main" id="{DFCE87BE-0038-485E-B931-C788179B2562}"/>
              </a:ext>
            </a:extLst>
          </p:cNvPr>
          <p:cNvSpPr/>
          <p:nvPr/>
        </p:nvSpPr>
        <p:spPr>
          <a:xfrm>
            <a:off x="1914365" y="5170913"/>
            <a:ext cx="7683219" cy="747897"/>
          </a:xfrm>
          <a:prstGeom prst="rect">
            <a:avLst/>
          </a:prstGeom>
        </p:spPr>
        <p:txBody>
          <a:bodyPr wrap="square">
            <a:spAutoFit/>
          </a:bodyPr>
          <a:lstStyle/>
          <a:p>
            <a:pPr defTabSz="913742">
              <a:lnSpc>
                <a:spcPct val="120000"/>
              </a:lnSpc>
              <a:spcBef>
                <a:spcPct val="0"/>
              </a:spcBef>
              <a:defRPr/>
            </a:pPr>
            <a:r>
              <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输入替换内容输入替换内容输入替换内容输入替换内容输入替换内容输入替换内容输入替换内容输入替换内容输入替换内容输入替换内容输入替换内容输入替换内容</a:t>
            </a:r>
          </a:p>
          <a:p>
            <a:pPr defTabSz="913742">
              <a:lnSpc>
                <a:spcPct val="120000"/>
              </a:lnSpc>
              <a:spcBef>
                <a:spcPct val="0"/>
              </a:spcBef>
              <a:defRPr/>
            </a:pPr>
            <a:endParaRPr lang="zh-CN" altLang="en-US" sz="1200" dirty="0">
              <a:solidFill>
                <a:srgbClr val="E7E6E6">
                  <a:lumMod val="10000"/>
                </a:srgb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65" name="组合 64">
            <a:extLst>
              <a:ext uri="{FF2B5EF4-FFF2-40B4-BE49-F238E27FC236}">
                <a16:creationId xmlns:a16="http://schemas.microsoft.com/office/drawing/2014/main" id="{71C998C1-5177-4AF2-9449-A300A8641D2F}"/>
              </a:ext>
            </a:extLst>
          </p:cNvPr>
          <p:cNvGrpSpPr/>
          <p:nvPr/>
        </p:nvGrpSpPr>
        <p:grpSpPr>
          <a:xfrm>
            <a:off x="-427199" y="288747"/>
            <a:ext cx="4135662" cy="844457"/>
            <a:chOff x="-427199" y="288747"/>
            <a:chExt cx="4135662" cy="844457"/>
          </a:xfrm>
        </p:grpSpPr>
        <p:sp>
          <p:nvSpPr>
            <p:cNvPr id="69" name="椭圆 68">
              <a:extLst>
                <a:ext uri="{FF2B5EF4-FFF2-40B4-BE49-F238E27FC236}">
                  <a16:creationId xmlns:a16="http://schemas.microsoft.com/office/drawing/2014/main" id="{EF1375B6-1279-44F9-834B-442736F29714}"/>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0" name="文本框 69">
              <a:extLst>
                <a:ext uri="{FF2B5EF4-FFF2-40B4-BE49-F238E27FC236}">
                  <a16:creationId xmlns:a16="http://schemas.microsoft.com/office/drawing/2014/main" id="{EB51BA9F-D359-46D6-9A89-C5D49B2790F4}"/>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77095143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randombar(horizontal)">
                                      <p:cBhvr>
                                        <p:cTn id="11" dur="500"/>
                                        <p:tgtEl>
                                          <p:spTgt spid="6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randombar(horizontal)">
                                      <p:cBhvr>
                                        <p:cTn id="15" dur="500"/>
                                        <p:tgtEl>
                                          <p:spTgt spid="6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randombar(horizontal)">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7" grpId="0" animBg="1"/>
      <p:bldP spid="66" grpId="0"/>
      <p:bldP spid="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37405F-5412-4A45-B049-78FA36238C73}"/>
              </a:ext>
            </a:extLst>
          </p:cNvPr>
          <p:cNvSpPr/>
          <p:nvPr/>
        </p:nvSpPr>
        <p:spPr>
          <a:xfrm>
            <a:off x="4656667" y="1614947"/>
            <a:ext cx="6570133" cy="425141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 name="矩形 4">
            <a:extLst>
              <a:ext uri="{FF2B5EF4-FFF2-40B4-BE49-F238E27FC236}">
                <a16:creationId xmlns:a16="http://schemas.microsoft.com/office/drawing/2014/main" id="{25C1B14F-B447-46B7-AD60-4887F40AA5A0}"/>
              </a:ext>
            </a:extLst>
          </p:cNvPr>
          <p:cNvSpPr/>
          <p:nvPr/>
        </p:nvSpPr>
        <p:spPr>
          <a:xfrm>
            <a:off x="1134053" y="1614947"/>
            <a:ext cx="3216314" cy="217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74"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6" name="Text Placeholder 2">
            <a:extLst>
              <a:ext uri="{FF2B5EF4-FFF2-40B4-BE49-F238E27FC236}">
                <a16:creationId xmlns:a16="http://schemas.microsoft.com/office/drawing/2014/main" id="{4CE27E35-12B0-4F62-A288-0F8480D82511}"/>
              </a:ext>
            </a:extLst>
          </p:cNvPr>
          <p:cNvSpPr txBox="1">
            <a:spLocks/>
          </p:cNvSpPr>
          <p:nvPr/>
        </p:nvSpPr>
        <p:spPr>
          <a:xfrm>
            <a:off x="1472260" y="2029903"/>
            <a:ext cx="2533843" cy="136099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780"/>
              </a:lnSpc>
              <a:spcBef>
                <a:spcPts val="4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cs typeface="Roboto Condensed Light" charset="0"/>
                <a:sym typeface="字魂36号-正文宋楷" panose="02000000000000000000" pitchFamily="2" charset="-122"/>
              </a:rPr>
              <a:t>Value Type</a:t>
            </a:r>
          </a:p>
          <a:p>
            <a:pPr marL="0" marR="0" lvl="0" indent="0" algn="ctr" defTabSz="914400" rtl="0" eaLnBrk="1" fontAlgn="auto" latinLnBrk="0" hangingPunct="1">
              <a:lnSpc>
                <a:spcPts val="246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cs typeface="Roboto Condensed Light" charset="0"/>
                <a:sym typeface="字魂36号-正文宋楷" panose="02000000000000000000" pitchFamily="2" charset="-122"/>
              </a:rPr>
              <a:t>此处添加详细文本描述，建议与标题相关并符合整体语言风格，语言描述尽量</a:t>
            </a: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cs typeface="Roboto Condensed Light" charset="0"/>
                <a:sym typeface="字魂36号-正文宋楷" panose="02000000000000000000" pitchFamily="2" charset="-122"/>
              </a:rPr>
              <a:t>……</a:t>
            </a:r>
            <a:endParaRPr kumimoji="0" lang="en-US"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cs typeface="Roboto Condensed Light" charset="0"/>
              <a:sym typeface="字魂36号-正文宋楷" panose="02000000000000000000" pitchFamily="2" charset="-122"/>
            </a:endParaRPr>
          </a:p>
        </p:txBody>
      </p:sp>
      <p:sp>
        <p:nvSpPr>
          <p:cNvPr id="7" name="矩形 6">
            <a:extLst>
              <a:ext uri="{FF2B5EF4-FFF2-40B4-BE49-F238E27FC236}">
                <a16:creationId xmlns:a16="http://schemas.microsoft.com/office/drawing/2014/main" id="{05B7BB38-A363-4E75-9D74-1C698044E5DB}"/>
              </a:ext>
            </a:extLst>
          </p:cNvPr>
          <p:cNvSpPr/>
          <p:nvPr/>
        </p:nvSpPr>
        <p:spPr>
          <a:xfrm>
            <a:off x="1131025" y="3966633"/>
            <a:ext cx="3216314" cy="189973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9" name="组合 8">
            <a:extLst>
              <a:ext uri="{FF2B5EF4-FFF2-40B4-BE49-F238E27FC236}">
                <a16:creationId xmlns:a16="http://schemas.microsoft.com/office/drawing/2014/main" id="{1AA557D1-FE08-4E10-BB73-6D2121E44198}"/>
              </a:ext>
            </a:extLst>
          </p:cNvPr>
          <p:cNvGrpSpPr/>
          <p:nvPr/>
        </p:nvGrpSpPr>
        <p:grpSpPr>
          <a:xfrm>
            <a:off x="-427199" y="288747"/>
            <a:ext cx="4135662" cy="844457"/>
            <a:chOff x="-427199" y="288747"/>
            <a:chExt cx="4135662" cy="844457"/>
          </a:xfrm>
        </p:grpSpPr>
        <p:sp>
          <p:nvSpPr>
            <p:cNvPr id="12" name="椭圆 11">
              <a:extLst>
                <a:ext uri="{FF2B5EF4-FFF2-40B4-BE49-F238E27FC236}">
                  <a16:creationId xmlns:a16="http://schemas.microsoft.com/office/drawing/2014/main" id="{530ECE07-5AF7-40AB-B2EA-82B768BA2439}"/>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文本框 12">
              <a:extLst>
                <a:ext uri="{FF2B5EF4-FFF2-40B4-BE49-F238E27FC236}">
                  <a16:creationId xmlns:a16="http://schemas.microsoft.com/office/drawing/2014/main" id="{8797B0FE-F264-4C70-8C05-EEBBB4B8EEE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60248872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5620" y="1244867"/>
            <a:ext cx="1518017" cy="4787893"/>
            <a:chOff x="1459213" y="933649"/>
            <a:chExt cx="1138513" cy="3590920"/>
          </a:xfrm>
        </p:grpSpPr>
        <p:grpSp>
          <p:nvGrpSpPr>
            <p:cNvPr id="4" name="Group 56"/>
            <p:cNvGrpSpPr/>
            <p:nvPr/>
          </p:nvGrpSpPr>
          <p:grpSpPr>
            <a:xfrm>
              <a:off x="1738960" y="3163939"/>
              <a:ext cx="585103" cy="585103"/>
              <a:chOff x="3181757" y="2258239"/>
              <a:chExt cx="475436" cy="475436"/>
            </a:xfrm>
            <a:effectLst/>
          </p:grpSpPr>
          <p:sp>
            <p:nvSpPr>
              <p:cNvPr id="66" name="Oval 57"/>
              <p:cNvSpPr/>
              <p:nvPr/>
            </p:nvSpPr>
            <p:spPr bwMode="auto">
              <a:xfrm>
                <a:off x="3181757" y="2258239"/>
                <a:ext cx="475436" cy="475436"/>
              </a:xfrm>
              <a:prstGeom prst="ellipse">
                <a:avLst/>
              </a:prstGeom>
              <a:solidFill>
                <a:schemeClr val="accent1"/>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67" name="Group 58"/>
              <p:cNvGrpSpPr/>
              <p:nvPr/>
            </p:nvGrpSpPr>
            <p:grpSpPr>
              <a:xfrm>
                <a:off x="3276095" y="2324131"/>
                <a:ext cx="286761" cy="343619"/>
                <a:chOff x="3735388" y="3473450"/>
                <a:chExt cx="184150" cy="220663"/>
              </a:xfrm>
              <a:solidFill>
                <a:schemeClr val="bg1"/>
              </a:solidFill>
            </p:grpSpPr>
            <p:sp>
              <p:nvSpPr>
                <p:cNvPr id="68" name="Freeform: Shape 59"/>
                <p:cNvSpPr>
                  <a:spLocks/>
                </p:cNvSpPr>
                <p:nvPr/>
              </p:nvSpPr>
              <p:spPr bwMode="auto">
                <a:xfrm>
                  <a:off x="3773488" y="3473450"/>
                  <a:ext cx="104775" cy="104775"/>
                </a:xfrm>
                <a:custGeom>
                  <a:avLst/>
                  <a:gdLst/>
                  <a:ahLst/>
                  <a:cxnLst>
                    <a:cxn ang="0">
                      <a:pos x="21" y="41"/>
                    </a:cxn>
                    <a:cxn ang="0">
                      <a:pos x="41" y="21"/>
                    </a:cxn>
                    <a:cxn ang="0">
                      <a:pos x="21" y="0"/>
                    </a:cxn>
                    <a:cxn ang="0">
                      <a:pos x="0" y="21"/>
                    </a:cxn>
                    <a:cxn ang="0">
                      <a:pos x="21" y="41"/>
                    </a:cxn>
                    <a:cxn ang="0">
                      <a:pos x="21" y="6"/>
                    </a:cxn>
                    <a:cxn ang="0">
                      <a:pos x="36" y="21"/>
                    </a:cxn>
                    <a:cxn ang="0">
                      <a:pos x="21" y="36"/>
                    </a:cxn>
                    <a:cxn ang="0">
                      <a:pos x="6" y="21"/>
                    </a:cxn>
                    <a:cxn ang="0">
                      <a:pos x="21" y="6"/>
                    </a:cxn>
                  </a:cxnLst>
                  <a:rect l="0" t="0" r="r" b="b"/>
                  <a:pathLst>
                    <a:path w="41" h="41">
                      <a:moveTo>
                        <a:pt x="21" y="41"/>
                      </a:moveTo>
                      <a:cubicBezTo>
                        <a:pt x="32" y="41"/>
                        <a:pt x="41" y="32"/>
                        <a:pt x="41" y="21"/>
                      </a:cubicBezTo>
                      <a:cubicBezTo>
                        <a:pt x="41" y="9"/>
                        <a:pt x="32" y="0"/>
                        <a:pt x="21" y="0"/>
                      </a:cubicBezTo>
                      <a:cubicBezTo>
                        <a:pt x="10" y="0"/>
                        <a:pt x="0" y="9"/>
                        <a:pt x="0" y="21"/>
                      </a:cubicBezTo>
                      <a:cubicBezTo>
                        <a:pt x="0" y="32"/>
                        <a:pt x="10" y="41"/>
                        <a:pt x="21" y="41"/>
                      </a:cubicBezTo>
                      <a:close/>
                      <a:moveTo>
                        <a:pt x="21" y="6"/>
                      </a:moveTo>
                      <a:cubicBezTo>
                        <a:pt x="29" y="6"/>
                        <a:pt x="36" y="12"/>
                        <a:pt x="36" y="21"/>
                      </a:cubicBezTo>
                      <a:cubicBezTo>
                        <a:pt x="36" y="29"/>
                        <a:pt x="29" y="36"/>
                        <a:pt x="21" y="36"/>
                      </a:cubicBezTo>
                      <a:cubicBezTo>
                        <a:pt x="12" y="36"/>
                        <a:pt x="6" y="29"/>
                        <a:pt x="6" y="21"/>
                      </a:cubicBezTo>
                      <a:cubicBezTo>
                        <a:pt x="6" y="12"/>
                        <a:pt x="12" y="6"/>
                        <a:pt x="21" y="6"/>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9" name="Freeform: Shape 60"/>
                <p:cNvSpPr>
                  <a:spLocks/>
                </p:cNvSpPr>
                <p:nvPr/>
              </p:nvSpPr>
              <p:spPr bwMode="auto">
                <a:xfrm>
                  <a:off x="3735388" y="3586163"/>
                  <a:ext cx="184150" cy="107950"/>
                </a:xfrm>
                <a:custGeom>
                  <a:avLst/>
                  <a:gdLst/>
                  <a:ahLst/>
                  <a:cxnLst>
                    <a:cxn ang="0">
                      <a:pos x="71" y="19"/>
                    </a:cxn>
                    <a:cxn ang="0">
                      <a:pos x="48" y="0"/>
                    </a:cxn>
                    <a:cxn ang="0">
                      <a:pos x="45" y="1"/>
                    </a:cxn>
                    <a:cxn ang="0">
                      <a:pos x="36" y="12"/>
                    </a:cxn>
                    <a:cxn ang="0">
                      <a:pos x="27" y="1"/>
                    </a:cxn>
                    <a:cxn ang="0">
                      <a:pos x="24" y="0"/>
                    </a:cxn>
                    <a:cxn ang="0">
                      <a:pos x="0" y="19"/>
                    </a:cxn>
                    <a:cxn ang="0">
                      <a:pos x="0" y="21"/>
                    </a:cxn>
                    <a:cxn ang="0">
                      <a:pos x="36" y="42"/>
                    </a:cxn>
                    <a:cxn ang="0">
                      <a:pos x="71" y="21"/>
                    </a:cxn>
                    <a:cxn ang="0">
                      <a:pos x="71" y="19"/>
                    </a:cxn>
                    <a:cxn ang="0">
                      <a:pos x="49" y="6"/>
                    </a:cxn>
                    <a:cxn ang="0">
                      <a:pos x="53" y="8"/>
                    </a:cxn>
                    <a:cxn ang="0">
                      <a:pos x="44" y="20"/>
                    </a:cxn>
                    <a:cxn ang="0">
                      <a:pos x="42" y="18"/>
                    </a:cxn>
                    <a:cxn ang="0">
                      <a:pos x="39" y="16"/>
                    </a:cxn>
                    <a:cxn ang="0">
                      <a:pos x="49" y="6"/>
                    </a:cxn>
                    <a:cxn ang="0">
                      <a:pos x="32" y="16"/>
                    </a:cxn>
                    <a:cxn ang="0">
                      <a:pos x="29" y="18"/>
                    </a:cxn>
                    <a:cxn ang="0">
                      <a:pos x="28" y="20"/>
                    </a:cxn>
                    <a:cxn ang="0">
                      <a:pos x="19" y="8"/>
                    </a:cxn>
                    <a:cxn ang="0">
                      <a:pos x="23" y="6"/>
                    </a:cxn>
                    <a:cxn ang="0">
                      <a:pos x="32" y="16"/>
                    </a:cxn>
                    <a:cxn ang="0">
                      <a:pos x="38" y="36"/>
                    </a:cxn>
                    <a:cxn ang="0">
                      <a:pos x="38" y="24"/>
                    </a:cxn>
                    <a:cxn ang="0">
                      <a:pos x="36" y="23"/>
                    </a:cxn>
                    <a:cxn ang="0">
                      <a:pos x="34" y="24"/>
                    </a:cxn>
                    <a:cxn ang="0">
                      <a:pos x="34" y="36"/>
                    </a:cxn>
                    <a:cxn ang="0">
                      <a:pos x="6" y="20"/>
                    </a:cxn>
                    <a:cxn ang="0">
                      <a:pos x="16" y="10"/>
                    </a:cxn>
                    <a:cxn ang="0">
                      <a:pos x="27" y="23"/>
                    </a:cxn>
                    <a:cxn ang="0">
                      <a:pos x="29" y="23"/>
                    </a:cxn>
                    <a:cxn ang="0">
                      <a:pos x="32" y="21"/>
                    </a:cxn>
                    <a:cxn ang="0">
                      <a:pos x="36" y="18"/>
                    </a:cxn>
                    <a:cxn ang="0">
                      <a:pos x="40" y="21"/>
                    </a:cxn>
                    <a:cxn ang="0">
                      <a:pos x="43" y="23"/>
                    </a:cxn>
                    <a:cxn ang="0">
                      <a:pos x="44" y="24"/>
                    </a:cxn>
                    <a:cxn ang="0">
                      <a:pos x="45" y="23"/>
                    </a:cxn>
                    <a:cxn ang="0">
                      <a:pos x="56" y="10"/>
                    </a:cxn>
                    <a:cxn ang="0">
                      <a:pos x="66" y="20"/>
                    </a:cxn>
                    <a:cxn ang="0">
                      <a:pos x="38" y="36"/>
                    </a:cxn>
                  </a:cxnLst>
                  <a:rect l="0" t="0" r="r" b="b"/>
                  <a:pathLst>
                    <a:path w="72" h="42">
                      <a:moveTo>
                        <a:pt x="71" y="19"/>
                      </a:moveTo>
                      <a:cubicBezTo>
                        <a:pt x="66" y="10"/>
                        <a:pt x="58" y="3"/>
                        <a:pt x="48" y="0"/>
                      </a:cubicBezTo>
                      <a:cubicBezTo>
                        <a:pt x="47" y="0"/>
                        <a:pt x="46" y="0"/>
                        <a:pt x="45" y="1"/>
                      </a:cubicBezTo>
                      <a:cubicBezTo>
                        <a:pt x="43" y="6"/>
                        <a:pt x="40" y="9"/>
                        <a:pt x="36" y="12"/>
                      </a:cubicBezTo>
                      <a:cubicBezTo>
                        <a:pt x="32" y="9"/>
                        <a:pt x="29" y="6"/>
                        <a:pt x="27" y="1"/>
                      </a:cubicBezTo>
                      <a:cubicBezTo>
                        <a:pt x="26" y="0"/>
                        <a:pt x="25" y="0"/>
                        <a:pt x="24" y="0"/>
                      </a:cubicBezTo>
                      <a:cubicBezTo>
                        <a:pt x="14" y="3"/>
                        <a:pt x="6" y="10"/>
                        <a:pt x="0" y="19"/>
                      </a:cubicBezTo>
                      <a:cubicBezTo>
                        <a:pt x="0" y="19"/>
                        <a:pt x="0" y="20"/>
                        <a:pt x="0" y="21"/>
                      </a:cubicBezTo>
                      <a:cubicBezTo>
                        <a:pt x="8" y="34"/>
                        <a:pt x="21" y="42"/>
                        <a:pt x="36" y="42"/>
                      </a:cubicBezTo>
                      <a:cubicBezTo>
                        <a:pt x="50" y="42"/>
                        <a:pt x="64" y="34"/>
                        <a:pt x="71" y="21"/>
                      </a:cubicBezTo>
                      <a:cubicBezTo>
                        <a:pt x="72" y="20"/>
                        <a:pt x="72" y="19"/>
                        <a:pt x="71" y="19"/>
                      </a:cubicBezTo>
                      <a:close/>
                      <a:moveTo>
                        <a:pt x="49" y="6"/>
                      </a:moveTo>
                      <a:cubicBezTo>
                        <a:pt x="50" y="6"/>
                        <a:pt x="52" y="7"/>
                        <a:pt x="53" y="8"/>
                      </a:cubicBezTo>
                      <a:cubicBezTo>
                        <a:pt x="51" y="12"/>
                        <a:pt x="48" y="16"/>
                        <a:pt x="44" y="20"/>
                      </a:cubicBezTo>
                      <a:cubicBezTo>
                        <a:pt x="43" y="19"/>
                        <a:pt x="43" y="19"/>
                        <a:pt x="42" y="18"/>
                      </a:cubicBezTo>
                      <a:cubicBezTo>
                        <a:pt x="41" y="18"/>
                        <a:pt x="40" y="17"/>
                        <a:pt x="39" y="16"/>
                      </a:cubicBezTo>
                      <a:cubicBezTo>
                        <a:pt x="43" y="13"/>
                        <a:pt x="46" y="10"/>
                        <a:pt x="49" y="6"/>
                      </a:cubicBezTo>
                      <a:close/>
                      <a:moveTo>
                        <a:pt x="32" y="16"/>
                      </a:moveTo>
                      <a:cubicBezTo>
                        <a:pt x="31" y="17"/>
                        <a:pt x="30" y="18"/>
                        <a:pt x="29" y="18"/>
                      </a:cubicBezTo>
                      <a:cubicBezTo>
                        <a:pt x="29" y="19"/>
                        <a:pt x="28" y="19"/>
                        <a:pt x="28" y="20"/>
                      </a:cubicBezTo>
                      <a:cubicBezTo>
                        <a:pt x="24" y="16"/>
                        <a:pt x="21" y="12"/>
                        <a:pt x="19" y="8"/>
                      </a:cubicBezTo>
                      <a:cubicBezTo>
                        <a:pt x="20" y="7"/>
                        <a:pt x="22" y="6"/>
                        <a:pt x="23" y="6"/>
                      </a:cubicBezTo>
                      <a:cubicBezTo>
                        <a:pt x="25" y="10"/>
                        <a:pt x="29" y="13"/>
                        <a:pt x="32" y="16"/>
                      </a:cubicBezTo>
                      <a:close/>
                      <a:moveTo>
                        <a:pt x="38" y="36"/>
                      </a:moveTo>
                      <a:cubicBezTo>
                        <a:pt x="38" y="24"/>
                        <a:pt x="38" y="24"/>
                        <a:pt x="38" y="24"/>
                      </a:cubicBezTo>
                      <a:cubicBezTo>
                        <a:pt x="38" y="23"/>
                        <a:pt x="37" y="23"/>
                        <a:pt x="36" y="23"/>
                      </a:cubicBezTo>
                      <a:cubicBezTo>
                        <a:pt x="35" y="23"/>
                        <a:pt x="34" y="23"/>
                        <a:pt x="34" y="24"/>
                      </a:cubicBezTo>
                      <a:cubicBezTo>
                        <a:pt x="34" y="36"/>
                        <a:pt x="34" y="36"/>
                        <a:pt x="34" y="36"/>
                      </a:cubicBezTo>
                      <a:cubicBezTo>
                        <a:pt x="23" y="36"/>
                        <a:pt x="12" y="30"/>
                        <a:pt x="6" y="20"/>
                      </a:cubicBezTo>
                      <a:cubicBezTo>
                        <a:pt x="8" y="16"/>
                        <a:pt x="12" y="12"/>
                        <a:pt x="16" y="10"/>
                      </a:cubicBezTo>
                      <a:cubicBezTo>
                        <a:pt x="18" y="14"/>
                        <a:pt x="22" y="19"/>
                        <a:pt x="27" y="23"/>
                      </a:cubicBezTo>
                      <a:cubicBezTo>
                        <a:pt x="27" y="24"/>
                        <a:pt x="28" y="24"/>
                        <a:pt x="29" y="23"/>
                      </a:cubicBezTo>
                      <a:cubicBezTo>
                        <a:pt x="30" y="23"/>
                        <a:pt x="31" y="22"/>
                        <a:pt x="32" y="21"/>
                      </a:cubicBezTo>
                      <a:cubicBezTo>
                        <a:pt x="33" y="20"/>
                        <a:pt x="34" y="19"/>
                        <a:pt x="36" y="18"/>
                      </a:cubicBezTo>
                      <a:cubicBezTo>
                        <a:pt x="37" y="19"/>
                        <a:pt x="39" y="20"/>
                        <a:pt x="40" y="21"/>
                      </a:cubicBezTo>
                      <a:cubicBezTo>
                        <a:pt x="41" y="22"/>
                        <a:pt x="42" y="23"/>
                        <a:pt x="43" y="23"/>
                      </a:cubicBezTo>
                      <a:cubicBezTo>
                        <a:pt x="43" y="24"/>
                        <a:pt x="43" y="24"/>
                        <a:pt x="44" y="24"/>
                      </a:cubicBezTo>
                      <a:cubicBezTo>
                        <a:pt x="44" y="24"/>
                        <a:pt x="45" y="24"/>
                        <a:pt x="45" y="23"/>
                      </a:cubicBezTo>
                      <a:cubicBezTo>
                        <a:pt x="50" y="19"/>
                        <a:pt x="53" y="14"/>
                        <a:pt x="56" y="10"/>
                      </a:cubicBezTo>
                      <a:cubicBezTo>
                        <a:pt x="60" y="12"/>
                        <a:pt x="63" y="16"/>
                        <a:pt x="66" y="20"/>
                      </a:cubicBezTo>
                      <a:cubicBezTo>
                        <a:pt x="60" y="30"/>
                        <a:pt x="49" y="36"/>
                        <a:pt x="38" y="36"/>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9" name="Group 154"/>
            <p:cNvGrpSpPr/>
            <p:nvPr/>
          </p:nvGrpSpPr>
          <p:grpSpPr>
            <a:xfrm rot="16200000">
              <a:off x="1145457" y="2042976"/>
              <a:ext cx="1771472" cy="329900"/>
              <a:chOff x="2057400" y="1428750"/>
              <a:chExt cx="2044430" cy="400051"/>
            </a:xfrm>
          </p:grpSpPr>
          <p:sp>
            <p:nvSpPr>
              <p:cNvPr id="42" name="Rectangle: Rounded Corners 155"/>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3" name="Rectangle: Rounded Corners 156"/>
              <p:cNvSpPr/>
              <p:nvPr/>
            </p:nvSpPr>
            <p:spPr bwMode="auto">
              <a:xfrm>
                <a:off x="2057401" y="1428751"/>
                <a:ext cx="503832" cy="400050"/>
              </a:xfrm>
              <a:prstGeom prst="roundRect">
                <a:avLst>
                  <a:gd name="adj" fmla="val 50000"/>
                </a:avLst>
              </a:prstGeom>
              <a:solidFill>
                <a:schemeClr val="accent1"/>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0" name="Flowchart: Off-page Connector 157"/>
            <p:cNvSpPr/>
            <p:nvPr/>
          </p:nvSpPr>
          <p:spPr bwMode="auto">
            <a:xfrm>
              <a:off x="1824966" y="933649"/>
              <a:ext cx="412454" cy="343712"/>
            </a:xfrm>
            <a:prstGeom prst="flowChartOffpageConnector">
              <a:avLst/>
            </a:prstGeom>
            <a:solidFill>
              <a:schemeClr val="accent1"/>
            </a:solidFill>
            <a:ln w="19050">
              <a:noFill/>
              <a:round/>
              <a:headEnd/>
              <a:tailEnd/>
            </a:ln>
          </p:spPr>
          <p:txBody>
            <a:bodyPr vert="horz" wrap="none" lIns="121920" tIns="60960" rIns="121920" bIns="0" anchor="ctr" anchorCtr="1" compatLnSpc="1">
              <a:prstTxWarp prst="textNoShape">
                <a:avLst/>
              </a:prstTxWarp>
              <a:normAutofit/>
            </a:bodyPr>
            <a:lstStyle/>
            <a:p>
              <a:pPr algn="ctr"/>
              <a:r>
                <a:rPr lang="en-US" sz="1600" b="1">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10%</a:t>
              </a:r>
            </a:p>
          </p:txBody>
        </p:sp>
        <p:grpSp>
          <p:nvGrpSpPr>
            <p:cNvPr id="19" name="Group 2"/>
            <p:cNvGrpSpPr/>
            <p:nvPr/>
          </p:nvGrpSpPr>
          <p:grpSpPr>
            <a:xfrm>
              <a:off x="1459213" y="3749043"/>
              <a:ext cx="1138513" cy="775526"/>
              <a:chOff x="1733667" y="4998724"/>
              <a:chExt cx="1518017" cy="1034035"/>
            </a:xfrm>
          </p:grpSpPr>
          <p:sp>
            <p:nvSpPr>
              <p:cNvPr id="32" name="TextBox 75"/>
              <p:cNvSpPr txBox="1">
                <a:spLocks/>
              </p:cNvSpPr>
              <p:nvPr/>
            </p:nvSpPr>
            <p:spPr bwMode="auto">
              <a:xfrm>
                <a:off x="1739516" y="4998724"/>
                <a:ext cx="1508887" cy="506636"/>
              </a:xfrm>
              <a:prstGeom prst="rect">
                <a:avLst/>
              </a:prstGeom>
              <a:noFill/>
            </p:spPr>
            <p:txBody>
              <a:bodyPr wrap="none" lIns="0" tIns="0" rIns="0" bIns="0" anchor="b" anchorCtr="1">
                <a:normAutofit/>
              </a:bodyPr>
              <a:lstStyle/>
              <a:p>
                <a:pPr latinLnBrk="0"/>
                <a:r>
                  <a:rPr lang="zh-CN" altLang="en-US" sz="1867"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33" name="TextBox 76"/>
              <p:cNvSpPr txBox="1">
                <a:spLocks/>
              </p:cNvSpPr>
              <p:nvPr/>
            </p:nvSpPr>
            <p:spPr bwMode="auto">
              <a:xfrm>
                <a:off x="1733667" y="5505360"/>
                <a:ext cx="1518017" cy="527399"/>
              </a:xfrm>
              <a:prstGeom prst="rect">
                <a:avLst/>
              </a:prstGeom>
              <a:noFill/>
            </p:spPr>
            <p:txBody>
              <a:bodyPr wrap="square" lIns="120000" tIns="62400" rIns="120000" bIns="62400" anchor="t" anchorCtr="1">
                <a:normAutofit fontScale="62500" lnSpcReduction="20000"/>
              </a:bodyPr>
              <a:lstStyle/>
              <a:p>
                <a:pPr algn="ctr"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grpSp>
      </p:grpSp>
      <p:grpSp>
        <p:nvGrpSpPr>
          <p:cNvPr id="71" name="组合 70"/>
          <p:cNvGrpSpPr/>
          <p:nvPr/>
        </p:nvGrpSpPr>
        <p:grpSpPr>
          <a:xfrm>
            <a:off x="3638984" y="1244867"/>
            <a:ext cx="1518017" cy="4787893"/>
            <a:chOff x="2729236" y="933649"/>
            <a:chExt cx="1138513" cy="3590920"/>
          </a:xfrm>
        </p:grpSpPr>
        <p:grpSp>
          <p:nvGrpSpPr>
            <p:cNvPr id="5" name="Group 61"/>
            <p:cNvGrpSpPr/>
            <p:nvPr/>
          </p:nvGrpSpPr>
          <p:grpSpPr>
            <a:xfrm>
              <a:off x="3009204" y="3163939"/>
              <a:ext cx="585103" cy="585103"/>
              <a:chOff x="4581932" y="2258239"/>
              <a:chExt cx="475436" cy="475436"/>
            </a:xfrm>
            <a:effectLst/>
          </p:grpSpPr>
          <p:sp>
            <p:nvSpPr>
              <p:cNvPr id="59" name="Oval 62"/>
              <p:cNvSpPr/>
              <p:nvPr/>
            </p:nvSpPr>
            <p:spPr bwMode="auto">
              <a:xfrm>
                <a:off x="4581932" y="2258239"/>
                <a:ext cx="475436" cy="475436"/>
              </a:xfrm>
              <a:prstGeom prst="ellipse">
                <a:avLst/>
              </a:prstGeom>
              <a:solidFill>
                <a:schemeClr val="accent2"/>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60" name="Group 63"/>
              <p:cNvGrpSpPr/>
              <p:nvPr/>
            </p:nvGrpSpPr>
            <p:grpSpPr>
              <a:xfrm>
                <a:off x="4705933" y="2383968"/>
                <a:ext cx="227685" cy="223978"/>
                <a:chOff x="4797425" y="4017963"/>
                <a:chExt cx="195263" cy="192088"/>
              </a:xfrm>
              <a:solidFill>
                <a:schemeClr val="bg1"/>
              </a:solidFill>
            </p:grpSpPr>
            <p:sp>
              <p:nvSpPr>
                <p:cNvPr id="61" name="Freeform: Shape 64"/>
                <p:cNvSpPr>
                  <a:spLocks/>
                </p:cNvSpPr>
                <p:nvPr/>
              </p:nvSpPr>
              <p:spPr bwMode="auto">
                <a:xfrm>
                  <a:off x="4833938" y="4017963"/>
                  <a:ext cx="7938" cy="95250"/>
                </a:xfrm>
                <a:custGeom>
                  <a:avLst/>
                  <a:gdLst/>
                  <a:ahLst/>
                  <a:cxnLst>
                    <a:cxn ang="0">
                      <a:pos x="1" y="37"/>
                    </a:cxn>
                    <a:cxn ang="0">
                      <a:pos x="3" y="35"/>
                    </a:cxn>
                    <a:cxn ang="0">
                      <a:pos x="3" y="1"/>
                    </a:cxn>
                    <a:cxn ang="0">
                      <a:pos x="1" y="0"/>
                    </a:cxn>
                    <a:cxn ang="0">
                      <a:pos x="0" y="1"/>
                    </a:cxn>
                    <a:cxn ang="0">
                      <a:pos x="0" y="35"/>
                    </a:cxn>
                    <a:cxn ang="0">
                      <a:pos x="1" y="37"/>
                    </a:cxn>
                  </a:cxnLst>
                  <a:rect l="0" t="0" r="r" b="b"/>
                  <a:pathLst>
                    <a:path w="3" h="37">
                      <a:moveTo>
                        <a:pt x="1" y="37"/>
                      </a:moveTo>
                      <a:cubicBezTo>
                        <a:pt x="2" y="37"/>
                        <a:pt x="3" y="36"/>
                        <a:pt x="3" y="35"/>
                      </a:cubicBezTo>
                      <a:cubicBezTo>
                        <a:pt x="3" y="1"/>
                        <a:pt x="3" y="1"/>
                        <a:pt x="3" y="1"/>
                      </a:cubicBezTo>
                      <a:cubicBezTo>
                        <a:pt x="3" y="0"/>
                        <a:pt x="2" y="0"/>
                        <a:pt x="1" y="0"/>
                      </a:cubicBezTo>
                      <a:cubicBezTo>
                        <a:pt x="0" y="0"/>
                        <a:pt x="0" y="0"/>
                        <a:pt x="0" y="1"/>
                      </a:cubicBezTo>
                      <a:cubicBezTo>
                        <a:pt x="0" y="35"/>
                        <a:pt x="0" y="35"/>
                        <a:pt x="0" y="35"/>
                      </a:cubicBezTo>
                      <a:cubicBezTo>
                        <a:pt x="0" y="36"/>
                        <a:pt x="0" y="37"/>
                        <a:pt x="1" y="37"/>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2" name="Freeform: Shape 65"/>
                <p:cNvSpPr>
                  <a:spLocks/>
                </p:cNvSpPr>
                <p:nvPr/>
              </p:nvSpPr>
              <p:spPr bwMode="auto">
                <a:xfrm>
                  <a:off x="4860925" y="4017963"/>
                  <a:ext cx="11113" cy="58738"/>
                </a:xfrm>
                <a:custGeom>
                  <a:avLst/>
                  <a:gdLst/>
                  <a:ahLst/>
                  <a:cxnLst>
                    <a:cxn ang="0">
                      <a:pos x="2" y="23"/>
                    </a:cxn>
                    <a:cxn ang="0">
                      <a:pos x="4" y="21"/>
                    </a:cxn>
                    <a:cxn ang="0">
                      <a:pos x="4" y="1"/>
                    </a:cxn>
                    <a:cxn ang="0">
                      <a:pos x="2" y="0"/>
                    </a:cxn>
                    <a:cxn ang="0">
                      <a:pos x="0" y="1"/>
                    </a:cxn>
                    <a:cxn ang="0">
                      <a:pos x="0" y="21"/>
                    </a:cxn>
                    <a:cxn ang="0">
                      <a:pos x="2" y="23"/>
                    </a:cxn>
                  </a:cxnLst>
                  <a:rect l="0" t="0" r="r" b="b"/>
                  <a:pathLst>
                    <a:path w="4" h="23">
                      <a:moveTo>
                        <a:pt x="2" y="23"/>
                      </a:moveTo>
                      <a:cubicBezTo>
                        <a:pt x="3" y="23"/>
                        <a:pt x="4" y="22"/>
                        <a:pt x="4" y="21"/>
                      </a:cubicBezTo>
                      <a:cubicBezTo>
                        <a:pt x="4" y="1"/>
                        <a:pt x="4" y="1"/>
                        <a:pt x="4" y="1"/>
                      </a:cubicBezTo>
                      <a:cubicBezTo>
                        <a:pt x="4" y="0"/>
                        <a:pt x="3" y="0"/>
                        <a:pt x="2" y="0"/>
                      </a:cubicBezTo>
                      <a:cubicBezTo>
                        <a:pt x="1" y="0"/>
                        <a:pt x="0" y="0"/>
                        <a:pt x="0" y="1"/>
                      </a:cubicBezTo>
                      <a:cubicBezTo>
                        <a:pt x="0" y="21"/>
                        <a:pt x="0" y="21"/>
                        <a:pt x="0" y="21"/>
                      </a:cubicBezTo>
                      <a:cubicBezTo>
                        <a:pt x="0" y="22"/>
                        <a:pt x="1" y="23"/>
                        <a:pt x="2" y="23"/>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3" name="Freeform: Shape 66"/>
                <p:cNvSpPr>
                  <a:spLocks/>
                </p:cNvSpPr>
                <p:nvPr/>
              </p:nvSpPr>
              <p:spPr bwMode="auto">
                <a:xfrm>
                  <a:off x="4892675" y="4017963"/>
                  <a:ext cx="7938" cy="76200"/>
                </a:xfrm>
                <a:custGeom>
                  <a:avLst/>
                  <a:gdLst/>
                  <a:ahLst/>
                  <a:cxnLst>
                    <a:cxn ang="0">
                      <a:pos x="2" y="30"/>
                    </a:cxn>
                    <a:cxn ang="0">
                      <a:pos x="3" y="28"/>
                    </a:cxn>
                    <a:cxn ang="0">
                      <a:pos x="3" y="1"/>
                    </a:cxn>
                    <a:cxn ang="0">
                      <a:pos x="2" y="0"/>
                    </a:cxn>
                    <a:cxn ang="0">
                      <a:pos x="0" y="1"/>
                    </a:cxn>
                    <a:cxn ang="0">
                      <a:pos x="0" y="28"/>
                    </a:cxn>
                    <a:cxn ang="0">
                      <a:pos x="2" y="30"/>
                    </a:cxn>
                  </a:cxnLst>
                  <a:rect l="0" t="0" r="r" b="b"/>
                  <a:pathLst>
                    <a:path w="3" h="30">
                      <a:moveTo>
                        <a:pt x="2" y="30"/>
                      </a:moveTo>
                      <a:cubicBezTo>
                        <a:pt x="3" y="30"/>
                        <a:pt x="3" y="29"/>
                        <a:pt x="3" y="28"/>
                      </a:cubicBezTo>
                      <a:cubicBezTo>
                        <a:pt x="3" y="1"/>
                        <a:pt x="3" y="1"/>
                        <a:pt x="3" y="1"/>
                      </a:cubicBezTo>
                      <a:cubicBezTo>
                        <a:pt x="3" y="0"/>
                        <a:pt x="3" y="0"/>
                        <a:pt x="2" y="0"/>
                      </a:cubicBezTo>
                      <a:cubicBezTo>
                        <a:pt x="1" y="0"/>
                        <a:pt x="0" y="0"/>
                        <a:pt x="0" y="1"/>
                      </a:cubicBezTo>
                      <a:cubicBezTo>
                        <a:pt x="0" y="28"/>
                        <a:pt x="0" y="28"/>
                        <a:pt x="0" y="28"/>
                      </a:cubicBezTo>
                      <a:cubicBezTo>
                        <a:pt x="0" y="29"/>
                        <a:pt x="1" y="30"/>
                        <a:pt x="2" y="30"/>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4" name="Freeform: Shape 67"/>
                <p:cNvSpPr>
                  <a:spLocks/>
                </p:cNvSpPr>
                <p:nvPr/>
              </p:nvSpPr>
              <p:spPr bwMode="auto">
                <a:xfrm>
                  <a:off x="4922838" y="4017963"/>
                  <a:ext cx="7938" cy="38100"/>
                </a:xfrm>
                <a:custGeom>
                  <a:avLst/>
                  <a:gdLst/>
                  <a:ahLst/>
                  <a:cxnLst>
                    <a:cxn ang="0">
                      <a:pos x="2" y="15"/>
                    </a:cxn>
                    <a:cxn ang="0">
                      <a:pos x="3" y="14"/>
                    </a:cxn>
                    <a:cxn ang="0">
                      <a:pos x="3" y="1"/>
                    </a:cxn>
                    <a:cxn ang="0">
                      <a:pos x="2" y="0"/>
                    </a:cxn>
                    <a:cxn ang="0">
                      <a:pos x="0" y="1"/>
                    </a:cxn>
                    <a:cxn ang="0">
                      <a:pos x="0" y="14"/>
                    </a:cxn>
                    <a:cxn ang="0">
                      <a:pos x="2" y="15"/>
                    </a:cxn>
                  </a:cxnLst>
                  <a:rect l="0" t="0" r="r" b="b"/>
                  <a:pathLst>
                    <a:path w="3" h="15">
                      <a:moveTo>
                        <a:pt x="2" y="15"/>
                      </a:moveTo>
                      <a:cubicBezTo>
                        <a:pt x="2" y="15"/>
                        <a:pt x="3" y="15"/>
                        <a:pt x="3" y="14"/>
                      </a:cubicBezTo>
                      <a:cubicBezTo>
                        <a:pt x="3" y="1"/>
                        <a:pt x="3" y="1"/>
                        <a:pt x="3" y="1"/>
                      </a:cubicBezTo>
                      <a:cubicBezTo>
                        <a:pt x="3" y="0"/>
                        <a:pt x="2" y="0"/>
                        <a:pt x="2" y="0"/>
                      </a:cubicBezTo>
                      <a:cubicBezTo>
                        <a:pt x="1" y="0"/>
                        <a:pt x="0" y="0"/>
                        <a:pt x="0" y="1"/>
                      </a:cubicBezTo>
                      <a:cubicBezTo>
                        <a:pt x="0" y="14"/>
                        <a:pt x="0" y="14"/>
                        <a:pt x="0" y="14"/>
                      </a:cubicBezTo>
                      <a:cubicBezTo>
                        <a:pt x="0" y="15"/>
                        <a:pt x="1" y="15"/>
                        <a:pt x="2" y="15"/>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5" name="Freeform: Shape 68"/>
                <p:cNvSpPr>
                  <a:spLocks/>
                </p:cNvSpPr>
                <p:nvPr/>
              </p:nvSpPr>
              <p:spPr bwMode="auto">
                <a:xfrm>
                  <a:off x="4797425" y="4017963"/>
                  <a:ext cx="195263" cy="192088"/>
                </a:xfrm>
                <a:custGeom>
                  <a:avLst/>
                  <a:gdLst/>
                  <a:ahLst/>
                  <a:cxnLst>
                    <a:cxn ang="0">
                      <a:pos x="73" y="23"/>
                    </a:cxn>
                    <a:cxn ang="0">
                      <a:pos x="64" y="70"/>
                    </a:cxn>
                    <a:cxn ang="0">
                      <a:pos x="62" y="32"/>
                    </a:cxn>
                    <a:cxn ang="0">
                      <a:pos x="61" y="70"/>
                    </a:cxn>
                    <a:cxn ang="0">
                      <a:pos x="52" y="51"/>
                    </a:cxn>
                    <a:cxn ang="0">
                      <a:pos x="49" y="51"/>
                    </a:cxn>
                    <a:cxn ang="0">
                      <a:pos x="40" y="70"/>
                    </a:cxn>
                    <a:cxn ang="0">
                      <a:pos x="39" y="57"/>
                    </a:cxn>
                    <a:cxn ang="0">
                      <a:pos x="37" y="70"/>
                    </a:cxn>
                    <a:cxn ang="0">
                      <a:pos x="29" y="56"/>
                    </a:cxn>
                    <a:cxn ang="0">
                      <a:pos x="25" y="56"/>
                    </a:cxn>
                    <a:cxn ang="0">
                      <a:pos x="17" y="70"/>
                    </a:cxn>
                    <a:cxn ang="0">
                      <a:pos x="15" y="67"/>
                    </a:cxn>
                    <a:cxn ang="0">
                      <a:pos x="14" y="70"/>
                    </a:cxn>
                    <a:cxn ang="0">
                      <a:pos x="28" y="39"/>
                    </a:cxn>
                    <a:cxn ang="0">
                      <a:pos x="43" y="46"/>
                    </a:cxn>
                    <a:cxn ang="0">
                      <a:pos x="71" y="14"/>
                    </a:cxn>
                    <a:cxn ang="0">
                      <a:pos x="74" y="16"/>
                    </a:cxn>
                    <a:cxn ang="0">
                      <a:pos x="73" y="2"/>
                    </a:cxn>
                    <a:cxn ang="0">
                      <a:pos x="71" y="0"/>
                    </a:cxn>
                    <a:cxn ang="0">
                      <a:pos x="58" y="5"/>
                    </a:cxn>
                    <a:cxn ang="0">
                      <a:pos x="66" y="6"/>
                    </a:cxn>
                    <a:cxn ang="0">
                      <a:pos x="28" y="34"/>
                    </a:cxn>
                    <a:cxn ang="0">
                      <a:pos x="5" y="65"/>
                    </a:cxn>
                    <a:cxn ang="0">
                      <a:pos x="2" y="0"/>
                    </a:cxn>
                    <a:cxn ang="0">
                      <a:pos x="0" y="72"/>
                    </a:cxn>
                    <a:cxn ang="0">
                      <a:pos x="0" y="72"/>
                    </a:cxn>
                    <a:cxn ang="0">
                      <a:pos x="0" y="73"/>
                    </a:cxn>
                    <a:cxn ang="0">
                      <a:pos x="0" y="73"/>
                    </a:cxn>
                    <a:cxn ang="0">
                      <a:pos x="0" y="74"/>
                    </a:cxn>
                    <a:cxn ang="0">
                      <a:pos x="1" y="74"/>
                    </a:cxn>
                    <a:cxn ang="0">
                      <a:pos x="1" y="74"/>
                    </a:cxn>
                    <a:cxn ang="0">
                      <a:pos x="1" y="74"/>
                    </a:cxn>
                    <a:cxn ang="0">
                      <a:pos x="1" y="75"/>
                    </a:cxn>
                    <a:cxn ang="0">
                      <a:pos x="2" y="75"/>
                    </a:cxn>
                    <a:cxn ang="0">
                      <a:pos x="2" y="75"/>
                    </a:cxn>
                    <a:cxn ang="0">
                      <a:pos x="73" y="75"/>
                    </a:cxn>
                    <a:cxn ang="0">
                      <a:pos x="76" y="72"/>
                    </a:cxn>
                    <a:cxn ang="0">
                      <a:pos x="74" y="22"/>
                    </a:cxn>
                  </a:cxnLst>
                  <a:rect l="0" t="0" r="r" b="b"/>
                  <a:pathLst>
                    <a:path w="76" h="75">
                      <a:moveTo>
                        <a:pt x="74" y="22"/>
                      </a:moveTo>
                      <a:cubicBezTo>
                        <a:pt x="73" y="22"/>
                        <a:pt x="73" y="22"/>
                        <a:pt x="73" y="23"/>
                      </a:cubicBezTo>
                      <a:cubicBezTo>
                        <a:pt x="73" y="70"/>
                        <a:pt x="73" y="70"/>
                        <a:pt x="73" y="70"/>
                      </a:cubicBezTo>
                      <a:cubicBezTo>
                        <a:pt x="64" y="70"/>
                        <a:pt x="64" y="70"/>
                        <a:pt x="64" y="70"/>
                      </a:cubicBezTo>
                      <a:cubicBezTo>
                        <a:pt x="64" y="34"/>
                        <a:pt x="64" y="34"/>
                        <a:pt x="64" y="34"/>
                      </a:cubicBezTo>
                      <a:cubicBezTo>
                        <a:pt x="64" y="33"/>
                        <a:pt x="63" y="32"/>
                        <a:pt x="62" y="32"/>
                      </a:cubicBezTo>
                      <a:cubicBezTo>
                        <a:pt x="62" y="32"/>
                        <a:pt x="61" y="33"/>
                        <a:pt x="61" y="34"/>
                      </a:cubicBezTo>
                      <a:cubicBezTo>
                        <a:pt x="61" y="70"/>
                        <a:pt x="61" y="70"/>
                        <a:pt x="61" y="70"/>
                      </a:cubicBezTo>
                      <a:cubicBezTo>
                        <a:pt x="52" y="70"/>
                        <a:pt x="52" y="70"/>
                        <a:pt x="52" y="70"/>
                      </a:cubicBezTo>
                      <a:cubicBezTo>
                        <a:pt x="52" y="51"/>
                        <a:pt x="52" y="51"/>
                        <a:pt x="52" y="51"/>
                      </a:cubicBezTo>
                      <a:cubicBezTo>
                        <a:pt x="52" y="50"/>
                        <a:pt x="51" y="49"/>
                        <a:pt x="51" y="49"/>
                      </a:cubicBezTo>
                      <a:cubicBezTo>
                        <a:pt x="50" y="49"/>
                        <a:pt x="49" y="50"/>
                        <a:pt x="49" y="51"/>
                      </a:cubicBezTo>
                      <a:cubicBezTo>
                        <a:pt x="49" y="70"/>
                        <a:pt x="49" y="70"/>
                        <a:pt x="49" y="70"/>
                      </a:cubicBezTo>
                      <a:cubicBezTo>
                        <a:pt x="40" y="70"/>
                        <a:pt x="40" y="70"/>
                        <a:pt x="40" y="70"/>
                      </a:cubicBezTo>
                      <a:cubicBezTo>
                        <a:pt x="40" y="58"/>
                        <a:pt x="40" y="58"/>
                        <a:pt x="40" y="58"/>
                      </a:cubicBezTo>
                      <a:cubicBezTo>
                        <a:pt x="40" y="57"/>
                        <a:pt x="40" y="57"/>
                        <a:pt x="39" y="57"/>
                      </a:cubicBezTo>
                      <a:cubicBezTo>
                        <a:pt x="38" y="57"/>
                        <a:pt x="37" y="57"/>
                        <a:pt x="37" y="58"/>
                      </a:cubicBezTo>
                      <a:cubicBezTo>
                        <a:pt x="37" y="70"/>
                        <a:pt x="37" y="70"/>
                        <a:pt x="37" y="70"/>
                      </a:cubicBezTo>
                      <a:cubicBezTo>
                        <a:pt x="29" y="70"/>
                        <a:pt x="29" y="70"/>
                        <a:pt x="29" y="70"/>
                      </a:cubicBezTo>
                      <a:cubicBezTo>
                        <a:pt x="29" y="56"/>
                        <a:pt x="29" y="56"/>
                        <a:pt x="29" y="56"/>
                      </a:cubicBezTo>
                      <a:cubicBezTo>
                        <a:pt x="29" y="55"/>
                        <a:pt x="28" y="54"/>
                        <a:pt x="27" y="54"/>
                      </a:cubicBezTo>
                      <a:cubicBezTo>
                        <a:pt x="26" y="54"/>
                        <a:pt x="25" y="55"/>
                        <a:pt x="25" y="56"/>
                      </a:cubicBezTo>
                      <a:cubicBezTo>
                        <a:pt x="25" y="70"/>
                        <a:pt x="25" y="70"/>
                        <a:pt x="25" y="70"/>
                      </a:cubicBezTo>
                      <a:cubicBezTo>
                        <a:pt x="17" y="70"/>
                        <a:pt x="17" y="70"/>
                        <a:pt x="17" y="70"/>
                      </a:cubicBezTo>
                      <a:cubicBezTo>
                        <a:pt x="17" y="68"/>
                        <a:pt x="17" y="68"/>
                        <a:pt x="17" y="68"/>
                      </a:cubicBezTo>
                      <a:cubicBezTo>
                        <a:pt x="17" y="68"/>
                        <a:pt x="16" y="67"/>
                        <a:pt x="15" y="67"/>
                      </a:cubicBezTo>
                      <a:cubicBezTo>
                        <a:pt x="14" y="67"/>
                        <a:pt x="14" y="68"/>
                        <a:pt x="14" y="68"/>
                      </a:cubicBezTo>
                      <a:cubicBezTo>
                        <a:pt x="14" y="70"/>
                        <a:pt x="14" y="70"/>
                        <a:pt x="14" y="70"/>
                      </a:cubicBezTo>
                      <a:cubicBezTo>
                        <a:pt x="7" y="70"/>
                        <a:pt x="7" y="70"/>
                        <a:pt x="7" y="70"/>
                      </a:cubicBezTo>
                      <a:cubicBezTo>
                        <a:pt x="28" y="39"/>
                        <a:pt x="28" y="39"/>
                        <a:pt x="28" y="39"/>
                      </a:cubicBezTo>
                      <a:cubicBezTo>
                        <a:pt x="40" y="47"/>
                        <a:pt x="40" y="47"/>
                        <a:pt x="40" y="47"/>
                      </a:cubicBezTo>
                      <a:cubicBezTo>
                        <a:pt x="41" y="47"/>
                        <a:pt x="43" y="47"/>
                        <a:pt x="43" y="46"/>
                      </a:cubicBezTo>
                      <a:cubicBezTo>
                        <a:pt x="70" y="8"/>
                        <a:pt x="70" y="8"/>
                        <a:pt x="70" y="8"/>
                      </a:cubicBezTo>
                      <a:cubicBezTo>
                        <a:pt x="71" y="14"/>
                        <a:pt x="71" y="14"/>
                        <a:pt x="71" y="14"/>
                      </a:cubicBezTo>
                      <a:cubicBezTo>
                        <a:pt x="71" y="15"/>
                        <a:pt x="72" y="16"/>
                        <a:pt x="73" y="16"/>
                      </a:cubicBezTo>
                      <a:cubicBezTo>
                        <a:pt x="73" y="16"/>
                        <a:pt x="73" y="16"/>
                        <a:pt x="74" y="16"/>
                      </a:cubicBezTo>
                      <a:cubicBezTo>
                        <a:pt x="75" y="15"/>
                        <a:pt x="76" y="14"/>
                        <a:pt x="76" y="13"/>
                      </a:cubicBezTo>
                      <a:cubicBezTo>
                        <a:pt x="73" y="2"/>
                        <a:pt x="73" y="2"/>
                        <a:pt x="73" y="2"/>
                      </a:cubicBezTo>
                      <a:cubicBezTo>
                        <a:pt x="73" y="1"/>
                        <a:pt x="73" y="1"/>
                        <a:pt x="72" y="1"/>
                      </a:cubicBezTo>
                      <a:cubicBezTo>
                        <a:pt x="72" y="0"/>
                        <a:pt x="71" y="0"/>
                        <a:pt x="71" y="0"/>
                      </a:cubicBezTo>
                      <a:cubicBezTo>
                        <a:pt x="60" y="2"/>
                        <a:pt x="60" y="2"/>
                        <a:pt x="60" y="2"/>
                      </a:cubicBezTo>
                      <a:cubicBezTo>
                        <a:pt x="58" y="2"/>
                        <a:pt x="58" y="4"/>
                        <a:pt x="58" y="5"/>
                      </a:cubicBezTo>
                      <a:cubicBezTo>
                        <a:pt x="58" y="6"/>
                        <a:pt x="59" y="7"/>
                        <a:pt x="61" y="7"/>
                      </a:cubicBezTo>
                      <a:cubicBezTo>
                        <a:pt x="66" y="6"/>
                        <a:pt x="66" y="6"/>
                        <a:pt x="66" y="6"/>
                      </a:cubicBezTo>
                      <a:cubicBezTo>
                        <a:pt x="41" y="42"/>
                        <a:pt x="41" y="42"/>
                        <a:pt x="41" y="42"/>
                      </a:cubicBezTo>
                      <a:cubicBezTo>
                        <a:pt x="28" y="34"/>
                        <a:pt x="28" y="34"/>
                        <a:pt x="28" y="34"/>
                      </a:cubicBezTo>
                      <a:cubicBezTo>
                        <a:pt x="27" y="33"/>
                        <a:pt x="26" y="34"/>
                        <a:pt x="25" y="35"/>
                      </a:cubicBezTo>
                      <a:cubicBezTo>
                        <a:pt x="5" y="65"/>
                        <a:pt x="5" y="65"/>
                        <a:pt x="5" y="65"/>
                      </a:cubicBezTo>
                      <a:cubicBezTo>
                        <a:pt x="5" y="2"/>
                        <a:pt x="5" y="2"/>
                        <a:pt x="5" y="2"/>
                      </a:cubicBezTo>
                      <a:cubicBezTo>
                        <a:pt x="5" y="1"/>
                        <a:pt x="4" y="0"/>
                        <a:pt x="2" y="0"/>
                      </a:cubicBezTo>
                      <a:cubicBezTo>
                        <a:pt x="1" y="0"/>
                        <a:pt x="0" y="1"/>
                        <a:pt x="0" y="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5"/>
                      </a:cubicBezTo>
                      <a:cubicBezTo>
                        <a:pt x="1" y="75"/>
                        <a:pt x="1" y="75"/>
                        <a:pt x="1" y="75"/>
                      </a:cubicBezTo>
                      <a:cubicBezTo>
                        <a:pt x="2" y="75"/>
                        <a:pt x="2" y="75"/>
                        <a:pt x="2" y="75"/>
                      </a:cubicBezTo>
                      <a:cubicBezTo>
                        <a:pt x="2" y="75"/>
                        <a:pt x="2" y="75"/>
                        <a:pt x="2" y="75"/>
                      </a:cubicBezTo>
                      <a:cubicBezTo>
                        <a:pt x="2" y="75"/>
                        <a:pt x="2" y="75"/>
                        <a:pt x="2" y="75"/>
                      </a:cubicBezTo>
                      <a:cubicBezTo>
                        <a:pt x="2" y="75"/>
                        <a:pt x="2" y="75"/>
                        <a:pt x="2" y="75"/>
                      </a:cubicBezTo>
                      <a:cubicBezTo>
                        <a:pt x="2" y="75"/>
                        <a:pt x="2" y="75"/>
                        <a:pt x="2" y="75"/>
                      </a:cubicBezTo>
                      <a:cubicBezTo>
                        <a:pt x="73" y="75"/>
                        <a:pt x="73" y="75"/>
                        <a:pt x="73" y="75"/>
                      </a:cubicBezTo>
                      <a:cubicBezTo>
                        <a:pt x="74" y="75"/>
                        <a:pt x="75" y="74"/>
                        <a:pt x="75" y="74"/>
                      </a:cubicBezTo>
                      <a:cubicBezTo>
                        <a:pt x="76" y="73"/>
                        <a:pt x="76" y="73"/>
                        <a:pt x="76" y="72"/>
                      </a:cubicBezTo>
                      <a:cubicBezTo>
                        <a:pt x="76" y="23"/>
                        <a:pt x="76" y="23"/>
                        <a:pt x="76" y="23"/>
                      </a:cubicBezTo>
                      <a:cubicBezTo>
                        <a:pt x="76" y="22"/>
                        <a:pt x="75" y="22"/>
                        <a:pt x="74" y="22"/>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11" name="Group 158"/>
            <p:cNvGrpSpPr/>
            <p:nvPr/>
          </p:nvGrpSpPr>
          <p:grpSpPr>
            <a:xfrm rot="16200000">
              <a:off x="2415781" y="2042976"/>
              <a:ext cx="1771472" cy="329900"/>
              <a:chOff x="2057400" y="1428750"/>
              <a:chExt cx="2044430" cy="400051"/>
            </a:xfrm>
          </p:grpSpPr>
          <p:sp>
            <p:nvSpPr>
              <p:cNvPr id="40" name="Rectangle: Rounded Corners 159"/>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1" name="Rectangle: Rounded Corners 160"/>
              <p:cNvSpPr/>
              <p:nvPr/>
            </p:nvSpPr>
            <p:spPr bwMode="auto">
              <a:xfrm>
                <a:off x="2057400" y="1428751"/>
                <a:ext cx="696248" cy="400050"/>
              </a:xfrm>
              <a:prstGeom prst="roundRect">
                <a:avLst>
                  <a:gd name="adj" fmla="val 50000"/>
                </a:avLst>
              </a:prstGeom>
              <a:solidFill>
                <a:schemeClr val="accent2"/>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2" name="Flowchart: Off-page Connector 161"/>
            <p:cNvSpPr/>
            <p:nvPr/>
          </p:nvSpPr>
          <p:spPr bwMode="auto">
            <a:xfrm>
              <a:off x="3095290" y="933649"/>
              <a:ext cx="412454" cy="343712"/>
            </a:xfrm>
            <a:prstGeom prst="flowChartOffpageConnector">
              <a:avLst/>
            </a:prstGeom>
            <a:solidFill>
              <a:schemeClr val="accent2"/>
            </a:solidFill>
            <a:ln w="19050">
              <a:noFill/>
              <a:round/>
              <a:headEnd/>
              <a:tailEnd/>
            </a:ln>
          </p:spPr>
          <p:txBody>
            <a:bodyPr vert="horz" wrap="none" lIns="121920" tIns="60960" rIns="121920" bIns="0" anchor="ctr" anchorCtr="1" compatLnSpc="1">
              <a:prstTxWarp prst="textNoShape">
                <a:avLst/>
              </a:prstTxWarp>
              <a:normAutofit/>
            </a:bodyPr>
            <a:lstStyle/>
            <a:p>
              <a:pPr algn="ctr"/>
              <a:r>
                <a:rPr lang="en-US" sz="1600" b="1">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20%</a:t>
              </a:r>
            </a:p>
          </p:txBody>
        </p:sp>
        <p:grpSp>
          <p:nvGrpSpPr>
            <p:cNvPr id="20" name="Group 79"/>
            <p:cNvGrpSpPr/>
            <p:nvPr/>
          </p:nvGrpSpPr>
          <p:grpSpPr>
            <a:xfrm>
              <a:off x="2729236" y="3749043"/>
              <a:ext cx="1138513" cy="775526"/>
              <a:chOff x="1733667" y="4998724"/>
              <a:chExt cx="1518017" cy="1034035"/>
            </a:xfrm>
          </p:grpSpPr>
          <p:sp>
            <p:nvSpPr>
              <p:cNvPr id="30" name="TextBox 80"/>
              <p:cNvSpPr txBox="1">
                <a:spLocks/>
              </p:cNvSpPr>
              <p:nvPr/>
            </p:nvSpPr>
            <p:spPr bwMode="auto">
              <a:xfrm>
                <a:off x="1739516" y="4998724"/>
                <a:ext cx="1508887" cy="506636"/>
              </a:xfrm>
              <a:prstGeom prst="rect">
                <a:avLst/>
              </a:prstGeom>
              <a:noFill/>
            </p:spPr>
            <p:txBody>
              <a:bodyPr wrap="none" lIns="0" tIns="0" rIns="0" bIns="0" anchor="b" anchorCtr="1">
                <a:normAutofit/>
              </a:bodyPr>
              <a:lstStyle/>
              <a:p>
                <a:pPr latinLnBrk="0"/>
                <a:r>
                  <a:rPr lang="zh-CN" altLang="en-US" sz="1867"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31" name="TextBox 81"/>
              <p:cNvSpPr txBox="1">
                <a:spLocks/>
              </p:cNvSpPr>
              <p:nvPr/>
            </p:nvSpPr>
            <p:spPr bwMode="auto">
              <a:xfrm>
                <a:off x="1733667" y="5505360"/>
                <a:ext cx="1518017" cy="527399"/>
              </a:xfrm>
              <a:prstGeom prst="rect">
                <a:avLst/>
              </a:prstGeom>
              <a:noFill/>
            </p:spPr>
            <p:txBody>
              <a:bodyPr wrap="square" lIns="120000" tIns="62400" rIns="120000" bIns="62400" anchor="t" anchorCtr="1">
                <a:normAutofit fontScale="62500" lnSpcReduction="20000"/>
              </a:bodyPr>
              <a:lstStyle/>
              <a:p>
                <a:pPr algn="ctr"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grpSp>
      </p:grpSp>
      <p:grpSp>
        <p:nvGrpSpPr>
          <p:cNvPr id="72" name="组合 71"/>
          <p:cNvGrpSpPr/>
          <p:nvPr/>
        </p:nvGrpSpPr>
        <p:grpSpPr>
          <a:xfrm>
            <a:off x="5332348" y="1244867"/>
            <a:ext cx="1518017" cy="4787892"/>
            <a:chOff x="3999259" y="933650"/>
            <a:chExt cx="1138513" cy="3590919"/>
          </a:xfrm>
        </p:grpSpPr>
        <p:grpSp>
          <p:nvGrpSpPr>
            <p:cNvPr id="6" name="Group 69"/>
            <p:cNvGrpSpPr/>
            <p:nvPr/>
          </p:nvGrpSpPr>
          <p:grpSpPr>
            <a:xfrm>
              <a:off x="4279448" y="3163939"/>
              <a:ext cx="585103" cy="585103"/>
              <a:chOff x="5972582" y="2258239"/>
              <a:chExt cx="475436" cy="475436"/>
            </a:xfrm>
            <a:effectLst/>
          </p:grpSpPr>
          <p:sp>
            <p:nvSpPr>
              <p:cNvPr id="55" name="Oval 70"/>
              <p:cNvSpPr/>
              <p:nvPr/>
            </p:nvSpPr>
            <p:spPr bwMode="auto">
              <a:xfrm>
                <a:off x="5972582" y="2258239"/>
                <a:ext cx="475436" cy="475436"/>
              </a:xfrm>
              <a:prstGeom prst="ellipse">
                <a:avLst/>
              </a:prstGeom>
              <a:solidFill>
                <a:schemeClr val="accent3"/>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56" name="Group 71"/>
              <p:cNvGrpSpPr/>
              <p:nvPr/>
            </p:nvGrpSpPr>
            <p:grpSpPr>
              <a:xfrm>
                <a:off x="6115816" y="2349936"/>
                <a:ext cx="188968" cy="292042"/>
                <a:chOff x="5403850" y="3486150"/>
                <a:chExt cx="139700" cy="215900"/>
              </a:xfrm>
              <a:solidFill>
                <a:schemeClr val="bg1"/>
              </a:solidFill>
            </p:grpSpPr>
            <p:sp>
              <p:nvSpPr>
                <p:cNvPr id="57" name="Freeform: Shape 72"/>
                <p:cNvSpPr>
                  <a:spLocks/>
                </p:cNvSpPr>
                <p:nvPr/>
              </p:nvSpPr>
              <p:spPr bwMode="auto">
                <a:xfrm>
                  <a:off x="5438775" y="3522663"/>
                  <a:ext cx="69850" cy="155575"/>
                </a:xfrm>
                <a:custGeom>
                  <a:avLst/>
                  <a:gdLst/>
                  <a:ahLst/>
                  <a:cxnLst>
                    <a:cxn ang="0">
                      <a:pos x="17" y="44"/>
                    </a:cxn>
                    <a:cxn ang="0">
                      <a:pos x="16" y="47"/>
                    </a:cxn>
                    <a:cxn ang="0">
                      <a:pos x="22" y="57"/>
                    </a:cxn>
                    <a:cxn ang="0">
                      <a:pos x="5" y="57"/>
                    </a:cxn>
                    <a:cxn ang="0">
                      <a:pos x="15" y="40"/>
                    </a:cxn>
                    <a:cxn ang="0">
                      <a:pos x="15" y="39"/>
                    </a:cxn>
                    <a:cxn ang="0">
                      <a:pos x="15" y="39"/>
                    </a:cxn>
                    <a:cxn ang="0">
                      <a:pos x="15" y="16"/>
                    </a:cxn>
                    <a:cxn ang="0">
                      <a:pos x="24" y="2"/>
                    </a:cxn>
                    <a:cxn ang="0">
                      <a:pos x="24" y="1"/>
                    </a:cxn>
                    <a:cxn ang="0">
                      <a:pos x="22" y="0"/>
                    </a:cxn>
                    <a:cxn ang="0">
                      <a:pos x="5" y="0"/>
                    </a:cxn>
                    <a:cxn ang="0">
                      <a:pos x="4" y="1"/>
                    </a:cxn>
                    <a:cxn ang="0">
                      <a:pos x="4" y="2"/>
                    </a:cxn>
                    <a:cxn ang="0">
                      <a:pos x="8" y="10"/>
                    </a:cxn>
                    <a:cxn ang="0">
                      <a:pos x="11" y="11"/>
                    </a:cxn>
                    <a:cxn ang="0">
                      <a:pos x="11" y="9"/>
                    </a:cxn>
                    <a:cxn ang="0">
                      <a:pos x="8" y="3"/>
                    </a:cxn>
                    <a:cxn ang="0">
                      <a:pos x="19" y="3"/>
                    </a:cxn>
                    <a:cxn ang="0">
                      <a:pos x="12" y="15"/>
                    </a:cxn>
                    <a:cxn ang="0">
                      <a:pos x="12" y="15"/>
                    </a:cxn>
                    <a:cxn ang="0">
                      <a:pos x="12" y="15"/>
                    </a:cxn>
                    <a:cxn ang="0">
                      <a:pos x="12" y="15"/>
                    </a:cxn>
                    <a:cxn ang="0">
                      <a:pos x="12" y="16"/>
                    </a:cxn>
                    <a:cxn ang="0">
                      <a:pos x="12" y="16"/>
                    </a:cxn>
                    <a:cxn ang="0">
                      <a:pos x="12" y="16"/>
                    </a:cxn>
                    <a:cxn ang="0">
                      <a:pos x="12" y="39"/>
                    </a:cxn>
                    <a:cxn ang="0">
                      <a:pos x="12" y="39"/>
                    </a:cxn>
                    <a:cxn ang="0">
                      <a:pos x="1" y="58"/>
                    </a:cxn>
                    <a:cxn ang="0">
                      <a:pos x="1" y="60"/>
                    </a:cxn>
                    <a:cxn ang="0">
                      <a:pos x="2" y="61"/>
                    </a:cxn>
                    <a:cxn ang="0">
                      <a:pos x="25" y="61"/>
                    </a:cxn>
                    <a:cxn ang="0">
                      <a:pos x="27" y="60"/>
                    </a:cxn>
                    <a:cxn ang="0">
                      <a:pos x="27" y="58"/>
                    </a:cxn>
                    <a:cxn ang="0">
                      <a:pos x="19" y="45"/>
                    </a:cxn>
                    <a:cxn ang="0">
                      <a:pos x="17" y="44"/>
                    </a:cxn>
                  </a:cxnLst>
                  <a:rect l="0" t="0" r="r" b="b"/>
                  <a:pathLst>
                    <a:path w="27" h="61">
                      <a:moveTo>
                        <a:pt x="17" y="44"/>
                      </a:moveTo>
                      <a:cubicBezTo>
                        <a:pt x="16" y="45"/>
                        <a:pt x="16" y="46"/>
                        <a:pt x="16" y="47"/>
                      </a:cubicBezTo>
                      <a:cubicBezTo>
                        <a:pt x="22" y="57"/>
                        <a:pt x="22" y="57"/>
                        <a:pt x="22" y="57"/>
                      </a:cubicBezTo>
                      <a:cubicBezTo>
                        <a:pt x="5" y="57"/>
                        <a:pt x="5" y="57"/>
                        <a:pt x="5" y="57"/>
                      </a:cubicBezTo>
                      <a:cubicBezTo>
                        <a:pt x="15" y="40"/>
                        <a:pt x="15" y="40"/>
                        <a:pt x="15" y="40"/>
                      </a:cubicBezTo>
                      <a:cubicBezTo>
                        <a:pt x="15" y="40"/>
                        <a:pt x="15" y="40"/>
                        <a:pt x="15" y="39"/>
                      </a:cubicBezTo>
                      <a:cubicBezTo>
                        <a:pt x="15" y="39"/>
                        <a:pt x="15" y="39"/>
                        <a:pt x="15" y="39"/>
                      </a:cubicBezTo>
                      <a:cubicBezTo>
                        <a:pt x="15" y="16"/>
                        <a:pt x="15" y="16"/>
                        <a:pt x="15" y="16"/>
                      </a:cubicBezTo>
                      <a:cubicBezTo>
                        <a:pt x="24" y="2"/>
                        <a:pt x="24" y="2"/>
                        <a:pt x="24" y="2"/>
                      </a:cubicBezTo>
                      <a:cubicBezTo>
                        <a:pt x="24" y="2"/>
                        <a:pt x="24" y="1"/>
                        <a:pt x="24" y="1"/>
                      </a:cubicBezTo>
                      <a:cubicBezTo>
                        <a:pt x="23" y="0"/>
                        <a:pt x="23" y="0"/>
                        <a:pt x="22" y="0"/>
                      </a:cubicBezTo>
                      <a:cubicBezTo>
                        <a:pt x="5" y="0"/>
                        <a:pt x="5" y="0"/>
                        <a:pt x="5" y="0"/>
                      </a:cubicBezTo>
                      <a:cubicBezTo>
                        <a:pt x="5" y="0"/>
                        <a:pt x="4" y="0"/>
                        <a:pt x="4" y="1"/>
                      </a:cubicBezTo>
                      <a:cubicBezTo>
                        <a:pt x="3" y="1"/>
                        <a:pt x="3" y="2"/>
                        <a:pt x="4" y="2"/>
                      </a:cubicBezTo>
                      <a:cubicBezTo>
                        <a:pt x="8" y="10"/>
                        <a:pt x="8" y="10"/>
                        <a:pt x="8" y="10"/>
                      </a:cubicBezTo>
                      <a:cubicBezTo>
                        <a:pt x="9" y="11"/>
                        <a:pt x="10" y="12"/>
                        <a:pt x="11" y="11"/>
                      </a:cubicBezTo>
                      <a:cubicBezTo>
                        <a:pt x="12" y="11"/>
                        <a:pt x="12" y="9"/>
                        <a:pt x="11" y="9"/>
                      </a:cubicBezTo>
                      <a:cubicBezTo>
                        <a:pt x="8" y="3"/>
                        <a:pt x="8" y="3"/>
                        <a:pt x="8" y="3"/>
                      </a:cubicBezTo>
                      <a:cubicBezTo>
                        <a:pt x="19" y="3"/>
                        <a:pt x="19" y="3"/>
                        <a:pt x="19" y="3"/>
                      </a:cubicBezTo>
                      <a:cubicBezTo>
                        <a:pt x="12" y="15"/>
                        <a:pt x="12" y="15"/>
                        <a:pt x="12" y="15"/>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39"/>
                        <a:pt x="12" y="39"/>
                        <a:pt x="12" y="39"/>
                      </a:cubicBezTo>
                      <a:cubicBezTo>
                        <a:pt x="12" y="39"/>
                        <a:pt x="12" y="39"/>
                        <a:pt x="12" y="39"/>
                      </a:cubicBezTo>
                      <a:cubicBezTo>
                        <a:pt x="1" y="58"/>
                        <a:pt x="1" y="58"/>
                        <a:pt x="1" y="58"/>
                      </a:cubicBezTo>
                      <a:cubicBezTo>
                        <a:pt x="0" y="59"/>
                        <a:pt x="0" y="60"/>
                        <a:pt x="1" y="60"/>
                      </a:cubicBezTo>
                      <a:cubicBezTo>
                        <a:pt x="1" y="61"/>
                        <a:pt x="1" y="61"/>
                        <a:pt x="2" y="61"/>
                      </a:cubicBezTo>
                      <a:cubicBezTo>
                        <a:pt x="25" y="61"/>
                        <a:pt x="25" y="61"/>
                        <a:pt x="25" y="61"/>
                      </a:cubicBezTo>
                      <a:cubicBezTo>
                        <a:pt x="26" y="61"/>
                        <a:pt x="26" y="61"/>
                        <a:pt x="27" y="60"/>
                      </a:cubicBezTo>
                      <a:cubicBezTo>
                        <a:pt x="27" y="60"/>
                        <a:pt x="27" y="59"/>
                        <a:pt x="27" y="58"/>
                      </a:cubicBezTo>
                      <a:cubicBezTo>
                        <a:pt x="19" y="45"/>
                        <a:pt x="19" y="45"/>
                        <a:pt x="19" y="45"/>
                      </a:cubicBezTo>
                      <a:cubicBezTo>
                        <a:pt x="19" y="44"/>
                        <a:pt x="18" y="44"/>
                        <a:pt x="17" y="44"/>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8" name="Freeform: Shape 73"/>
                <p:cNvSpPr>
                  <a:spLocks/>
                </p:cNvSpPr>
                <p:nvPr/>
              </p:nvSpPr>
              <p:spPr bwMode="auto">
                <a:xfrm>
                  <a:off x="5403850" y="3486150"/>
                  <a:ext cx="139700" cy="215900"/>
                </a:xfrm>
                <a:custGeom>
                  <a:avLst/>
                  <a:gdLst/>
                  <a:ahLst/>
                  <a:cxnLst>
                    <a:cxn ang="0">
                      <a:pos x="43" y="58"/>
                    </a:cxn>
                    <a:cxn ang="0">
                      <a:pos x="38" y="49"/>
                    </a:cxn>
                    <a:cxn ang="0">
                      <a:pos x="38" y="35"/>
                    </a:cxn>
                    <a:cxn ang="0">
                      <a:pos x="43" y="26"/>
                    </a:cxn>
                    <a:cxn ang="0">
                      <a:pos x="54" y="8"/>
                    </a:cxn>
                    <a:cxn ang="0">
                      <a:pos x="55" y="5"/>
                    </a:cxn>
                    <a:cxn ang="0">
                      <a:pos x="49" y="0"/>
                    </a:cxn>
                    <a:cxn ang="0">
                      <a:pos x="49" y="0"/>
                    </a:cxn>
                    <a:cxn ang="0">
                      <a:pos x="39" y="0"/>
                    </a:cxn>
                    <a:cxn ang="0">
                      <a:pos x="28" y="0"/>
                    </a:cxn>
                    <a:cxn ang="0">
                      <a:pos x="6" y="0"/>
                    </a:cxn>
                    <a:cxn ang="0">
                      <a:pos x="1" y="2"/>
                    </a:cxn>
                    <a:cxn ang="0">
                      <a:pos x="1" y="8"/>
                    </a:cxn>
                    <a:cxn ang="0">
                      <a:pos x="12" y="26"/>
                    </a:cxn>
                    <a:cxn ang="0">
                      <a:pos x="17" y="35"/>
                    </a:cxn>
                    <a:cxn ang="0">
                      <a:pos x="17" y="49"/>
                    </a:cxn>
                    <a:cxn ang="0">
                      <a:pos x="12" y="58"/>
                    </a:cxn>
                    <a:cxn ang="0">
                      <a:pos x="1" y="76"/>
                    </a:cxn>
                    <a:cxn ang="0">
                      <a:pos x="1" y="82"/>
                    </a:cxn>
                    <a:cxn ang="0">
                      <a:pos x="6" y="84"/>
                    </a:cxn>
                    <a:cxn ang="0">
                      <a:pos x="16" y="84"/>
                    </a:cxn>
                    <a:cxn ang="0">
                      <a:pos x="28" y="84"/>
                    </a:cxn>
                    <a:cxn ang="0">
                      <a:pos x="49" y="84"/>
                    </a:cxn>
                    <a:cxn ang="0">
                      <a:pos x="54" y="82"/>
                    </a:cxn>
                    <a:cxn ang="0">
                      <a:pos x="54" y="76"/>
                    </a:cxn>
                    <a:cxn ang="0">
                      <a:pos x="43" y="58"/>
                    </a:cxn>
                    <a:cxn ang="0">
                      <a:pos x="28" y="79"/>
                    </a:cxn>
                    <a:cxn ang="0">
                      <a:pos x="16" y="79"/>
                    </a:cxn>
                    <a:cxn ang="0">
                      <a:pos x="6" y="79"/>
                    </a:cxn>
                    <a:cxn ang="0">
                      <a:pos x="17" y="61"/>
                    </a:cxn>
                    <a:cxn ang="0">
                      <a:pos x="23" y="50"/>
                    </a:cxn>
                    <a:cxn ang="0">
                      <a:pos x="23" y="34"/>
                    </a:cxn>
                    <a:cxn ang="0">
                      <a:pos x="17" y="24"/>
                    </a:cxn>
                    <a:cxn ang="0">
                      <a:pos x="6" y="5"/>
                    </a:cxn>
                    <a:cxn ang="0">
                      <a:pos x="28" y="5"/>
                    </a:cxn>
                    <a:cxn ang="0">
                      <a:pos x="39" y="5"/>
                    </a:cxn>
                    <a:cxn ang="0">
                      <a:pos x="49" y="5"/>
                    </a:cxn>
                    <a:cxn ang="0">
                      <a:pos x="38" y="24"/>
                    </a:cxn>
                    <a:cxn ang="0">
                      <a:pos x="33" y="34"/>
                    </a:cxn>
                    <a:cxn ang="0">
                      <a:pos x="33" y="50"/>
                    </a:cxn>
                    <a:cxn ang="0">
                      <a:pos x="38" y="61"/>
                    </a:cxn>
                    <a:cxn ang="0">
                      <a:pos x="49" y="79"/>
                    </a:cxn>
                    <a:cxn ang="0">
                      <a:pos x="28" y="79"/>
                    </a:cxn>
                  </a:cxnLst>
                  <a:rect l="0" t="0" r="r" b="b"/>
                  <a:pathLst>
                    <a:path w="55" h="84">
                      <a:moveTo>
                        <a:pt x="43" y="58"/>
                      </a:moveTo>
                      <a:cubicBezTo>
                        <a:pt x="38" y="49"/>
                        <a:pt x="38" y="49"/>
                        <a:pt x="38" y="49"/>
                      </a:cubicBezTo>
                      <a:cubicBezTo>
                        <a:pt x="38" y="35"/>
                        <a:pt x="38" y="35"/>
                        <a:pt x="38" y="35"/>
                      </a:cubicBezTo>
                      <a:cubicBezTo>
                        <a:pt x="43" y="26"/>
                        <a:pt x="43" y="26"/>
                        <a:pt x="43" y="26"/>
                      </a:cubicBezTo>
                      <a:cubicBezTo>
                        <a:pt x="54" y="8"/>
                        <a:pt x="54" y="8"/>
                        <a:pt x="54" y="8"/>
                      </a:cubicBezTo>
                      <a:cubicBezTo>
                        <a:pt x="54" y="7"/>
                        <a:pt x="55" y="6"/>
                        <a:pt x="55" y="5"/>
                      </a:cubicBezTo>
                      <a:cubicBezTo>
                        <a:pt x="55" y="2"/>
                        <a:pt x="52" y="0"/>
                        <a:pt x="49" y="0"/>
                      </a:cubicBezTo>
                      <a:cubicBezTo>
                        <a:pt x="49" y="0"/>
                        <a:pt x="49" y="0"/>
                        <a:pt x="49" y="0"/>
                      </a:cubicBezTo>
                      <a:cubicBezTo>
                        <a:pt x="39" y="0"/>
                        <a:pt x="39" y="0"/>
                        <a:pt x="39" y="0"/>
                      </a:cubicBezTo>
                      <a:cubicBezTo>
                        <a:pt x="28" y="0"/>
                        <a:pt x="28" y="0"/>
                        <a:pt x="28" y="0"/>
                      </a:cubicBezTo>
                      <a:cubicBezTo>
                        <a:pt x="6" y="0"/>
                        <a:pt x="6" y="0"/>
                        <a:pt x="6" y="0"/>
                      </a:cubicBezTo>
                      <a:cubicBezTo>
                        <a:pt x="4" y="0"/>
                        <a:pt x="2" y="1"/>
                        <a:pt x="1" y="2"/>
                      </a:cubicBezTo>
                      <a:cubicBezTo>
                        <a:pt x="0" y="4"/>
                        <a:pt x="0" y="6"/>
                        <a:pt x="1" y="8"/>
                      </a:cubicBezTo>
                      <a:cubicBezTo>
                        <a:pt x="12" y="26"/>
                        <a:pt x="12" y="26"/>
                        <a:pt x="12" y="26"/>
                      </a:cubicBezTo>
                      <a:cubicBezTo>
                        <a:pt x="17" y="35"/>
                        <a:pt x="17" y="35"/>
                        <a:pt x="17" y="35"/>
                      </a:cubicBezTo>
                      <a:cubicBezTo>
                        <a:pt x="17" y="49"/>
                        <a:pt x="17" y="49"/>
                        <a:pt x="17" y="49"/>
                      </a:cubicBezTo>
                      <a:cubicBezTo>
                        <a:pt x="12" y="58"/>
                        <a:pt x="12" y="58"/>
                        <a:pt x="12" y="58"/>
                      </a:cubicBezTo>
                      <a:cubicBezTo>
                        <a:pt x="1" y="76"/>
                        <a:pt x="1" y="76"/>
                        <a:pt x="1" y="76"/>
                      </a:cubicBezTo>
                      <a:cubicBezTo>
                        <a:pt x="0" y="78"/>
                        <a:pt x="0" y="80"/>
                        <a:pt x="1" y="82"/>
                      </a:cubicBezTo>
                      <a:cubicBezTo>
                        <a:pt x="2" y="83"/>
                        <a:pt x="4" y="84"/>
                        <a:pt x="6" y="84"/>
                      </a:cubicBezTo>
                      <a:cubicBezTo>
                        <a:pt x="16" y="84"/>
                        <a:pt x="16" y="84"/>
                        <a:pt x="16" y="84"/>
                      </a:cubicBezTo>
                      <a:cubicBezTo>
                        <a:pt x="28" y="84"/>
                        <a:pt x="28" y="84"/>
                        <a:pt x="28" y="84"/>
                      </a:cubicBezTo>
                      <a:cubicBezTo>
                        <a:pt x="49" y="84"/>
                        <a:pt x="49" y="84"/>
                        <a:pt x="49" y="84"/>
                      </a:cubicBezTo>
                      <a:cubicBezTo>
                        <a:pt x="51" y="84"/>
                        <a:pt x="53" y="83"/>
                        <a:pt x="54" y="82"/>
                      </a:cubicBezTo>
                      <a:cubicBezTo>
                        <a:pt x="55" y="80"/>
                        <a:pt x="55" y="78"/>
                        <a:pt x="54" y="76"/>
                      </a:cubicBezTo>
                      <a:lnTo>
                        <a:pt x="43" y="58"/>
                      </a:lnTo>
                      <a:close/>
                      <a:moveTo>
                        <a:pt x="28" y="79"/>
                      </a:moveTo>
                      <a:cubicBezTo>
                        <a:pt x="16" y="79"/>
                        <a:pt x="16" y="79"/>
                        <a:pt x="16" y="79"/>
                      </a:cubicBezTo>
                      <a:cubicBezTo>
                        <a:pt x="6" y="79"/>
                        <a:pt x="6" y="79"/>
                        <a:pt x="6" y="79"/>
                      </a:cubicBezTo>
                      <a:cubicBezTo>
                        <a:pt x="17" y="61"/>
                        <a:pt x="17" y="61"/>
                        <a:pt x="17" y="61"/>
                      </a:cubicBezTo>
                      <a:cubicBezTo>
                        <a:pt x="23" y="50"/>
                        <a:pt x="23" y="50"/>
                        <a:pt x="23" y="50"/>
                      </a:cubicBezTo>
                      <a:cubicBezTo>
                        <a:pt x="23" y="34"/>
                        <a:pt x="23" y="34"/>
                        <a:pt x="23" y="34"/>
                      </a:cubicBezTo>
                      <a:cubicBezTo>
                        <a:pt x="17" y="24"/>
                        <a:pt x="17" y="24"/>
                        <a:pt x="17" y="24"/>
                      </a:cubicBezTo>
                      <a:cubicBezTo>
                        <a:pt x="6" y="5"/>
                        <a:pt x="6" y="5"/>
                        <a:pt x="6" y="5"/>
                      </a:cubicBezTo>
                      <a:cubicBezTo>
                        <a:pt x="28" y="5"/>
                        <a:pt x="28" y="5"/>
                        <a:pt x="28" y="5"/>
                      </a:cubicBezTo>
                      <a:cubicBezTo>
                        <a:pt x="39" y="5"/>
                        <a:pt x="39" y="5"/>
                        <a:pt x="39" y="5"/>
                      </a:cubicBezTo>
                      <a:cubicBezTo>
                        <a:pt x="49" y="5"/>
                        <a:pt x="49" y="5"/>
                        <a:pt x="49" y="5"/>
                      </a:cubicBezTo>
                      <a:cubicBezTo>
                        <a:pt x="38" y="24"/>
                        <a:pt x="38" y="24"/>
                        <a:pt x="38" y="24"/>
                      </a:cubicBezTo>
                      <a:cubicBezTo>
                        <a:pt x="33" y="34"/>
                        <a:pt x="33" y="34"/>
                        <a:pt x="33" y="34"/>
                      </a:cubicBezTo>
                      <a:cubicBezTo>
                        <a:pt x="33" y="50"/>
                        <a:pt x="33" y="50"/>
                        <a:pt x="33" y="50"/>
                      </a:cubicBezTo>
                      <a:cubicBezTo>
                        <a:pt x="38" y="61"/>
                        <a:pt x="38" y="61"/>
                        <a:pt x="38" y="61"/>
                      </a:cubicBezTo>
                      <a:cubicBezTo>
                        <a:pt x="49" y="79"/>
                        <a:pt x="49" y="79"/>
                        <a:pt x="49" y="79"/>
                      </a:cubicBezTo>
                      <a:lnTo>
                        <a:pt x="28" y="79"/>
                      </a:ln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13" name="Group 162"/>
            <p:cNvGrpSpPr/>
            <p:nvPr/>
          </p:nvGrpSpPr>
          <p:grpSpPr>
            <a:xfrm rot="16200000">
              <a:off x="3686105" y="2042976"/>
              <a:ext cx="1771472" cy="329900"/>
              <a:chOff x="2057400" y="1428750"/>
              <a:chExt cx="2044430" cy="400050"/>
            </a:xfrm>
          </p:grpSpPr>
          <p:sp>
            <p:nvSpPr>
              <p:cNvPr id="38" name="Rectangle: Rounded Corners 163"/>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9" name="Rectangle: Rounded Corners 164"/>
              <p:cNvSpPr/>
              <p:nvPr/>
            </p:nvSpPr>
            <p:spPr bwMode="auto">
              <a:xfrm>
                <a:off x="2057400" y="1428750"/>
                <a:ext cx="858285" cy="400050"/>
              </a:xfrm>
              <a:prstGeom prst="roundRect">
                <a:avLst>
                  <a:gd name="adj" fmla="val 50000"/>
                </a:avLst>
              </a:prstGeom>
              <a:solidFill>
                <a:schemeClr val="accent3"/>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4" name="Flowchart: Off-page Connector 165"/>
            <p:cNvSpPr/>
            <p:nvPr/>
          </p:nvSpPr>
          <p:spPr bwMode="auto">
            <a:xfrm>
              <a:off x="4365614" y="933650"/>
              <a:ext cx="412454" cy="343712"/>
            </a:xfrm>
            <a:prstGeom prst="flowChartOffpageConnector">
              <a:avLst/>
            </a:prstGeom>
            <a:solidFill>
              <a:schemeClr val="accent3"/>
            </a:solidFill>
            <a:ln w="19050">
              <a:noFill/>
              <a:round/>
              <a:headEnd/>
              <a:tailEnd/>
            </a:ln>
          </p:spPr>
          <p:txBody>
            <a:bodyPr vert="horz" wrap="none" lIns="121920" tIns="60960" rIns="121920" bIns="0" anchor="ctr" anchorCtr="1" compatLnSpc="1">
              <a:prstTxWarp prst="textNoShape">
                <a:avLst/>
              </a:prstTxWarp>
              <a:normAutofit/>
            </a:bodyPr>
            <a:lstStyle/>
            <a:p>
              <a:pPr algn="ctr"/>
              <a:r>
                <a:rPr lang="en-US" sz="1600" b="1">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30%</a:t>
              </a:r>
            </a:p>
          </p:txBody>
        </p:sp>
        <p:grpSp>
          <p:nvGrpSpPr>
            <p:cNvPr id="21" name="Group 82"/>
            <p:cNvGrpSpPr/>
            <p:nvPr/>
          </p:nvGrpSpPr>
          <p:grpSpPr>
            <a:xfrm>
              <a:off x="3999259" y="3749043"/>
              <a:ext cx="1138513" cy="775526"/>
              <a:chOff x="1733667" y="4998724"/>
              <a:chExt cx="1518017" cy="1034035"/>
            </a:xfrm>
          </p:grpSpPr>
          <p:sp>
            <p:nvSpPr>
              <p:cNvPr id="28" name="TextBox 83"/>
              <p:cNvSpPr txBox="1">
                <a:spLocks/>
              </p:cNvSpPr>
              <p:nvPr/>
            </p:nvSpPr>
            <p:spPr bwMode="auto">
              <a:xfrm>
                <a:off x="1739516" y="4998724"/>
                <a:ext cx="1508887" cy="506636"/>
              </a:xfrm>
              <a:prstGeom prst="rect">
                <a:avLst/>
              </a:prstGeom>
              <a:noFill/>
            </p:spPr>
            <p:txBody>
              <a:bodyPr wrap="none" lIns="0" tIns="0" rIns="0" bIns="0" anchor="b" anchorCtr="1">
                <a:normAutofit/>
              </a:bodyPr>
              <a:lstStyle/>
              <a:p>
                <a:pPr latinLnBrk="0"/>
                <a:r>
                  <a:rPr lang="zh-CN" altLang="en-US" sz="1867"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29" name="TextBox 84"/>
              <p:cNvSpPr txBox="1">
                <a:spLocks/>
              </p:cNvSpPr>
              <p:nvPr/>
            </p:nvSpPr>
            <p:spPr bwMode="auto">
              <a:xfrm>
                <a:off x="1733667" y="5505360"/>
                <a:ext cx="1518017" cy="527399"/>
              </a:xfrm>
              <a:prstGeom prst="rect">
                <a:avLst/>
              </a:prstGeom>
              <a:noFill/>
            </p:spPr>
            <p:txBody>
              <a:bodyPr wrap="square" lIns="120000" tIns="62400" rIns="120000" bIns="62400" anchor="t" anchorCtr="1">
                <a:normAutofit fontScale="62500" lnSpcReduction="20000"/>
              </a:bodyPr>
              <a:lstStyle/>
              <a:p>
                <a:pPr algn="ctr"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grpSp>
      </p:grpSp>
      <p:grpSp>
        <p:nvGrpSpPr>
          <p:cNvPr id="73" name="组合 72"/>
          <p:cNvGrpSpPr/>
          <p:nvPr/>
        </p:nvGrpSpPr>
        <p:grpSpPr>
          <a:xfrm>
            <a:off x="7025712" y="1244867"/>
            <a:ext cx="1518017" cy="4787892"/>
            <a:chOff x="5269282" y="933650"/>
            <a:chExt cx="1138513" cy="3590919"/>
          </a:xfrm>
        </p:grpSpPr>
        <p:grpSp>
          <p:nvGrpSpPr>
            <p:cNvPr id="7" name="Group 105"/>
            <p:cNvGrpSpPr/>
            <p:nvPr/>
          </p:nvGrpSpPr>
          <p:grpSpPr>
            <a:xfrm>
              <a:off x="5549693" y="3163939"/>
              <a:ext cx="585103" cy="585103"/>
              <a:chOff x="4248557" y="3177907"/>
              <a:chExt cx="475436" cy="475436"/>
            </a:xfrm>
            <a:effectLst/>
          </p:grpSpPr>
          <p:sp>
            <p:nvSpPr>
              <p:cNvPr id="49" name="Oval 106"/>
              <p:cNvSpPr/>
              <p:nvPr/>
            </p:nvSpPr>
            <p:spPr bwMode="auto">
              <a:xfrm>
                <a:off x="4248557" y="3177907"/>
                <a:ext cx="475436" cy="475436"/>
              </a:xfrm>
              <a:prstGeom prst="ellipse">
                <a:avLst/>
              </a:prstGeom>
              <a:solidFill>
                <a:schemeClr val="accent4"/>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50" name="Group 107"/>
              <p:cNvGrpSpPr/>
              <p:nvPr/>
            </p:nvGrpSpPr>
            <p:grpSpPr>
              <a:xfrm>
                <a:off x="4330307" y="3263047"/>
                <a:ext cx="311937" cy="305157"/>
                <a:chOff x="4330307" y="3263047"/>
                <a:chExt cx="311937" cy="305157"/>
              </a:xfrm>
            </p:grpSpPr>
            <p:sp>
              <p:nvSpPr>
                <p:cNvPr id="51" name="Freeform: Shape 108"/>
                <p:cNvSpPr>
                  <a:spLocks/>
                </p:cNvSpPr>
                <p:nvPr/>
              </p:nvSpPr>
              <p:spPr bwMode="auto">
                <a:xfrm>
                  <a:off x="4425244" y="3355723"/>
                  <a:ext cx="124323" cy="124324"/>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solidFill>
                  <a:schemeClr val="bg1"/>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2" name="Freeform: Shape 109"/>
                <p:cNvSpPr>
                  <a:spLocks/>
                </p:cNvSpPr>
                <p:nvPr/>
              </p:nvSpPr>
              <p:spPr bwMode="auto">
                <a:xfrm>
                  <a:off x="4330307" y="3263047"/>
                  <a:ext cx="311937" cy="305157"/>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solidFill>
                  <a:schemeClr val="bg1"/>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3" name="Freeform: Shape 110"/>
                <p:cNvSpPr>
                  <a:spLocks/>
                </p:cNvSpPr>
                <p:nvPr/>
              </p:nvSpPr>
              <p:spPr bwMode="auto">
                <a:xfrm>
                  <a:off x="4395858" y="3330860"/>
                  <a:ext cx="124323" cy="144667"/>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solidFill>
                  <a:schemeClr val="bg1"/>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4" name="Freeform: Shape 111"/>
                <p:cNvSpPr>
                  <a:spLocks/>
                </p:cNvSpPr>
                <p:nvPr/>
              </p:nvSpPr>
              <p:spPr bwMode="auto">
                <a:xfrm>
                  <a:off x="4441067" y="3355723"/>
                  <a:ext cx="137886" cy="153708"/>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solidFill>
                  <a:schemeClr val="bg1"/>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15" name="Group 166"/>
            <p:cNvGrpSpPr/>
            <p:nvPr/>
          </p:nvGrpSpPr>
          <p:grpSpPr>
            <a:xfrm rot="16200000">
              <a:off x="4956432" y="2042976"/>
              <a:ext cx="1771472" cy="329900"/>
              <a:chOff x="2057399" y="1428750"/>
              <a:chExt cx="2044431" cy="400051"/>
            </a:xfrm>
          </p:grpSpPr>
          <p:sp>
            <p:nvSpPr>
              <p:cNvPr id="36" name="Rectangle: Rounded Corners 167"/>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7" name="Rectangle: Rounded Corners 168"/>
              <p:cNvSpPr/>
              <p:nvPr/>
            </p:nvSpPr>
            <p:spPr bwMode="auto">
              <a:xfrm>
                <a:off x="2057399" y="1428751"/>
                <a:ext cx="1050702" cy="400050"/>
              </a:xfrm>
              <a:prstGeom prst="roundRect">
                <a:avLst>
                  <a:gd name="adj" fmla="val 50000"/>
                </a:avLst>
              </a:prstGeom>
              <a:solidFill>
                <a:schemeClr val="accent4"/>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6" name="Flowchart: Off-page Connector 169"/>
            <p:cNvSpPr/>
            <p:nvPr/>
          </p:nvSpPr>
          <p:spPr bwMode="auto">
            <a:xfrm>
              <a:off x="5635938" y="933650"/>
              <a:ext cx="412454" cy="343712"/>
            </a:xfrm>
            <a:prstGeom prst="flowChartOffpageConnector">
              <a:avLst/>
            </a:prstGeom>
            <a:solidFill>
              <a:schemeClr val="accent4"/>
            </a:solidFill>
            <a:ln w="19050">
              <a:noFill/>
              <a:round/>
              <a:headEnd/>
              <a:tailEnd/>
            </a:ln>
          </p:spPr>
          <p:txBody>
            <a:bodyPr vert="horz" wrap="none" lIns="121920" tIns="60960" rIns="121920" bIns="0" anchor="ctr" anchorCtr="1" compatLnSpc="1">
              <a:prstTxWarp prst="textNoShape">
                <a:avLst/>
              </a:prstTxWarp>
              <a:normAutofit/>
            </a:bodyPr>
            <a:lstStyle/>
            <a:p>
              <a:pPr algn="ctr"/>
              <a:r>
                <a:rPr lang="en-US" sz="1600" b="1">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50%</a:t>
              </a:r>
            </a:p>
          </p:txBody>
        </p:sp>
        <p:grpSp>
          <p:nvGrpSpPr>
            <p:cNvPr id="22" name="Group 85"/>
            <p:cNvGrpSpPr/>
            <p:nvPr/>
          </p:nvGrpSpPr>
          <p:grpSpPr>
            <a:xfrm>
              <a:off x="5269282" y="3749043"/>
              <a:ext cx="1138513" cy="775526"/>
              <a:chOff x="1733667" y="4998724"/>
              <a:chExt cx="1518017" cy="1034035"/>
            </a:xfrm>
          </p:grpSpPr>
          <p:sp>
            <p:nvSpPr>
              <p:cNvPr id="26" name="TextBox 86"/>
              <p:cNvSpPr txBox="1">
                <a:spLocks/>
              </p:cNvSpPr>
              <p:nvPr/>
            </p:nvSpPr>
            <p:spPr bwMode="auto">
              <a:xfrm>
                <a:off x="1739516" y="4998724"/>
                <a:ext cx="1508887" cy="506636"/>
              </a:xfrm>
              <a:prstGeom prst="rect">
                <a:avLst/>
              </a:prstGeom>
              <a:noFill/>
            </p:spPr>
            <p:txBody>
              <a:bodyPr wrap="none" lIns="0" tIns="0" rIns="0" bIns="0" anchor="b" anchorCtr="1">
                <a:normAutofit/>
              </a:bodyPr>
              <a:lstStyle/>
              <a:p>
                <a:pPr latinLnBrk="0"/>
                <a:r>
                  <a:rPr lang="zh-CN" altLang="en-US" sz="1867"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27" name="TextBox 87"/>
              <p:cNvSpPr txBox="1">
                <a:spLocks/>
              </p:cNvSpPr>
              <p:nvPr/>
            </p:nvSpPr>
            <p:spPr bwMode="auto">
              <a:xfrm>
                <a:off x="1733667" y="5505360"/>
                <a:ext cx="1518017" cy="527399"/>
              </a:xfrm>
              <a:prstGeom prst="rect">
                <a:avLst/>
              </a:prstGeom>
              <a:noFill/>
            </p:spPr>
            <p:txBody>
              <a:bodyPr wrap="square" lIns="120000" tIns="62400" rIns="120000" bIns="62400" anchor="t" anchorCtr="1">
                <a:normAutofit fontScale="62500" lnSpcReduction="20000"/>
              </a:bodyPr>
              <a:lstStyle/>
              <a:p>
                <a:pPr algn="ctr"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grpSp>
      </p:grpSp>
      <p:grpSp>
        <p:nvGrpSpPr>
          <p:cNvPr id="74" name="组合 73"/>
          <p:cNvGrpSpPr/>
          <p:nvPr/>
        </p:nvGrpSpPr>
        <p:grpSpPr>
          <a:xfrm>
            <a:off x="8719076" y="1244867"/>
            <a:ext cx="1518017" cy="4787892"/>
            <a:chOff x="6539305" y="933650"/>
            <a:chExt cx="1138513" cy="3590919"/>
          </a:xfrm>
        </p:grpSpPr>
        <p:grpSp>
          <p:nvGrpSpPr>
            <p:cNvPr id="8" name="Group 112"/>
            <p:cNvGrpSpPr/>
            <p:nvPr/>
          </p:nvGrpSpPr>
          <p:grpSpPr>
            <a:xfrm>
              <a:off x="6819936" y="3163939"/>
              <a:ext cx="585103" cy="585103"/>
              <a:chOff x="2848382" y="3177907"/>
              <a:chExt cx="475436" cy="475436"/>
            </a:xfrm>
            <a:effectLst/>
          </p:grpSpPr>
          <p:sp>
            <p:nvSpPr>
              <p:cNvPr id="44" name="Oval 113"/>
              <p:cNvSpPr/>
              <p:nvPr/>
            </p:nvSpPr>
            <p:spPr bwMode="auto">
              <a:xfrm>
                <a:off x="2848382" y="3177907"/>
                <a:ext cx="475436" cy="475436"/>
              </a:xfrm>
              <a:prstGeom prst="ellipse">
                <a:avLst/>
              </a:prstGeom>
              <a:solidFill>
                <a:schemeClr val="accent5"/>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45" name="Group 115"/>
              <p:cNvGrpSpPr/>
              <p:nvPr/>
            </p:nvGrpSpPr>
            <p:grpSpPr>
              <a:xfrm>
                <a:off x="2958786" y="3271347"/>
                <a:ext cx="254628" cy="288579"/>
                <a:chOff x="5380038" y="2333625"/>
                <a:chExt cx="190500" cy="215900"/>
              </a:xfrm>
              <a:solidFill>
                <a:schemeClr val="bg1"/>
              </a:solidFill>
            </p:grpSpPr>
            <p:sp>
              <p:nvSpPr>
                <p:cNvPr id="46" name="Freeform: Shape 116"/>
                <p:cNvSpPr>
                  <a:spLocks/>
                </p:cNvSpPr>
                <p:nvPr/>
              </p:nvSpPr>
              <p:spPr bwMode="auto">
                <a:xfrm>
                  <a:off x="5405438" y="2333625"/>
                  <a:ext cx="165100" cy="161925"/>
                </a:xfrm>
                <a:custGeom>
                  <a:avLst/>
                  <a:gdLst/>
                  <a:ahLst/>
                  <a:cxnLst>
                    <a:cxn ang="0">
                      <a:pos x="51" y="27"/>
                    </a:cxn>
                    <a:cxn ang="0">
                      <a:pos x="63" y="9"/>
                    </a:cxn>
                    <a:cxn ang="0">
                      <a:pos x="64" y="6"/>
                    </a:cxn>
                    <a:cxn ang="0">
                      <a:pos x="58" y="0"/>
                    </a:cxn>
                    <a:cxn ang="0">
                      <a:pos x="58" y="0"/>
                    </a:cxn>
                    <a:cxn ang="0">
                      <a:pos x="28" y="0"/>
                    </a:cxn>
                    <a:cxn ang="0">
                      <a:pos x="22" y="6"/>
                    </a:cxn>
                    <a:cxn ang="0">
                      <a:pos x="22" y="9"/>
                    </a:cxn>
                    <a:cxn ang="0">
                      <a:pos x="5" y="9"/>
                    </a:cxn>
                    <a:cxn ang="0">
                      <a:pos x="0" y="15"/>
                    </a:cxn>
                    <a:cxn ang="0">
                      <a:pos x="0" y="57"/>
                    </a:cxn>
                    <a:cxn ang="0">
                      <a:pos x="5" y="63"/>
                    </a:cxn>
                    <a:cxn ang="0">
                      <a:pos x="36" y="63"/>
                    </a:cxn>
                    <a:cxn ang="0">
                      <a:pos x="41" y="57"/>
                    </a:cxn>
                    <a:cxn ang="0">
                      <a:pos x="41" y="54"/>
                    </a:cxn>
                    <a:cxn ang="0">
                      <a:pos x="58" y="54"/>
                    </a:cxn>
                    <a:cxn ang="0">
                      <a:pos x="63" y="51"/>
                    </a:cxn>
                    <a:cxn ang="0">
                      <a:pos x="63" y="46"/>
                    </a:cxn>
                    <a:cxn ang="0">
                      <a:pos x="51" y="27"/>
                    </a:cxn>
                    <a:cxn ang="0">
                      <a:pos x="5" y="15"/>
                    </a:cxn>
                    <a:cxn ang="0">
                      <a:pos x="24" y="15"/>
                    </a:cxn>
                    <a:cxn ang="0">
                      <a:pos x="24" y="17"/>
                    </a:cxn>
                    <a:cxn ang="0">
                      <a:pos x="26" y="19"/>
                    </a:cxn>
                    <a:cxn ang="0">
                      <a:pos x="28" y="17"/>
                    </a:cxn>
                    <a:cxn ang="0">
                      <a:pos x="28" y="15"/>
                    </a:cxn>
                    <a:cxn ang="0">
                      <a:pos x="28" y="15"/>
                    </a:cxn>
                    <a:cxn ang="0">
                      <a:pos x="28" y="6"/>
                    </a:cxn>
                    <a:cxn ang="0">
                      <a:pos x="58" y="6"/>
                    </a:cxn>
                    <a:cxn ang="0">
                      <a:pos x="45" y="27"/>
                    </a:cxn>
                    <a:cxn ang="0">
                      <a:pos x="58" y="48"/>
                    </a:cxn>
                    <a:cxn ang="0">
                      <a:pos x="36" y="48"/>
                    </a:cxn>
                    <a:cxn ang="0">
                      <a:pos x="36" y="48"/>
                    </a:cxn>
                    <a:cxn ang="0">
                      <a:pos x="28" y="48"/>
                    </a:cxn>
                    <a:cxn ang="0">
                      <a:pos x="28" y="25"/>
                    </a:cxn>
                    <a:cxn ang="0">
                      <a:pos x="26" y="23"/>
                    </a:cxn>
                    <a:cxn ang="0">
                      <a:pos x="24" y="25"/>
                    </a:cxn>
                    <a:cxn ang="0">
                      <a:pos x="24" y="50"/>
                    </a:cxn>
                    <a:cxn ang="0">
                      <a:pos x="24" y="50"/>
                    </a:cxn>
                    <a:cxn ang="0">
                      <a:pos x="24" y="50"/>
                    </a:cxn>
                    <a:cxn ang="0">
                      <a:pos x="24" y="50"/>
                    </a:cxn>
                    <a:cxn ang="0">
                      <a:pos x="24" y="51"/>
                    </a:cxn>
                    <a:cxn ang="0">
                      <a:pos x="24" y="51"/>
                    </a:cxn>
                    <a:cxn ang="0">
                      <a:pos x="24" y="51"/>
                    </a:cxn>
                    <a:cxn ang="0">
                      <a:pos x="24" y="51"/>
                    </a:cxn>
                    <a:cxn ang="0">
                      <a:pos x="24" y="51"/>
                    </a:cxn>
                    <a:cxn ang="0">
                      <a:pos x="24" y="51"/>
                    </a:cxn>
                    <a:cxn ang="0">
                      <a:pos x="25" y="51"/>
                    </a:cxn>
                    <a:cxn ang="0">
                      <a:pos x="25" y="52"/>
                    </a:cxn>
                    <a:cxn ang="0">
                      <a:pos x="25" y="52"/>
                    </a:cxn>
                    <a:cxn ang="0">
                      <a:pos x="25" y="52"/>
                    </a:cxn>
                    <a:cxn ang="0">
                      <a:pos x="25" y="52"/>
                    </a:cxn>
                    <a:cxn ang="0">
                      <a:pos x="33" y="57"/>
                    </a:cxn>
                    <a:cxn ang="0">
                      <a:pos x="5" y="57"/>
                    </a:cxn>
                    <a:cxn ang="0">
                      <a:pos x="5" y="15"/>
                    </a:cxn>
                    <a:cxn ang="0">
                      <a:pos x="36" y="55"/>
                    </a:cxn>
                    <a:cxn ang="0">
                      <a:pos x="32" y="52"/>
                    </a:cxn>
                    <a:cxn ang="0">
                      <a:pos x="36" y="52"/>
                    </a:cxn>
                    <a:cxn ang="0">
                      <a:pos x="36" y="55"/>
                    </a:cxn>
                  </a:cxnLst>
                  <a:rect l="0" t="0" r="r" b="b"/>
                  <a:pathLst>
                    <a:path w="64" h="63">
                      <a:moveTo>
                        <a:pt x="51" y="27"/>
                      </a:moveTo>
                      <a:cubicBezTo>
                        <a:pt x="63" y="9"/>
                        <a:pt x="63" y="9"/>
                        <a:pt x="63" y="9"/>
                      </a:cubicBezTo>
                      <a:cubicBezTo>
                        <a:pt x="63" y="8"/>
                        <a:pt x="64" y="7"/>
                        <a:pt x="64" y="6"/>
                      </a:cubicBezTo>
                      <a:cubicBezTo>
                        <a:pt x="64" y="3"/>
                        <a:pt x="61" y="0"/>
                        <a:pt x="58" y="0"/>
                      </a:cubicBezTo>
                      <a:cubicBezTo>
                        <a:pt x="58" y="0"/>
                        <a:pt x="58" y="0"/>
                        <a:pt x="58" y="0"/>
                      </a:cubicBezTo>
                      <a:cubicBezTo>
                        <a:pt x="28" y="0"/>
                        <a:pt x="28" y="0"/>
                        <a:pt x="28" y="0"/>
                      </a:cubicBezTo>
                      <a:cubicBezTo>
                        <a:pt x="25" y="0"/>
                        <a:pt x="22" y="3"/>
                        <a:pt x="22" y="6"/>
                      </a:cubicBezTo>
                      <a:cubicBezTo>
                        <a:pt x="22" y="9"/>
                        <a:pt x="22" y="9"/>
                        <a:pt x="22" y="9"/>
                      </a:cubicBezTo>
                      <a:cubicBezTo>
                        <a:pt x="5" y="9"/>
                        <a:pt x="5" y="9"/>
                        <a:pt x="5" y="9"/>
                      </a:cubicBezTo>
                      <a:cubicBezTo>
                        <a:pt x="2" y="9"/>
                        <a:pt x="0" y="12"/>
                        <a:pt x="0" y="15"/>
                      </a:cubicBezTo>
                      <a:cubicBezTo>
                        <a:pt x="0" y="57"/>
                        <a:pt x="0" y="57"/>
                        <a:pt x="0" y="57"/>
                      </a:cubicBezTo>
                      <a:cubicBezTo>
                        <a:pt x="0" y="60"/>
                        <a:pt x="2" y="63"/>
                        <a:pt x="5" y="63"/>
                      </a:cubicBezTo>
                      <a:cubicBezTo>
                        <a:pt x="36" y="63"/>
                        <a:pt x="36" y="63"/>
                        <a:pt x="36" y="63"/>
                      </a:cubicBezTo>
                      <a:cubicBezTo>
                        <a:pt x="39" y="63"/>
                        <a:pt x="41" y="60"/>
                        <a:pt x="41" y="57"/>
                      </a:cubicBezTo>
                      <a:cubicBezTo>
                        <a:pt x="41" y="54"/>
                        <a:pt x="41" y="54"/>
                        <a:pt x="41" y="54"/>
                      </a:cubicBezTo>
                      <a:cubicBezTo>
                        <a:pt x="58" y="54"/>
                        <a:pt x="58" y="54"/>
                        <a:pt x="58" y="54"/>
                      </a:cubicBezTo>
                      <a:cubicBezTo>
                        <a:pt x="60" y="54"/>
                        <a:pt x="62" y="53"/>
                        <a:pt x="63" y="51"/>
                      </a:cubicBezTo>
                      <a:cubicBezTo>
                        <a:pt x="64" y="49"/>
                        <a:pt x="64" y="47"/>
                        <a:pt x="63" y="46"/>
                      </a:cubicBezTo>
                      <a:lnTo>
                        <a:pt x="51" y="27"/>
                      </a:lnTo>
                      <a:close/>
                      <a:moveTo>
                        <a:pt x="5" y="15"/>
                      </a:moveTo>
                      <a:cubicBezTo>
                        <a:pt x="24" y="15"/>
                        <a:pt x="24" y="15"/>
                        <a:pt x="24" y="15"/>
                      </a:cubicBezTo>
                      <a:cubicBezTo>
                        <a:pt x="24" y="17"/>
                        <a:pt x="24" y="17"/>
                        <a:pt x="24" y="17"/>
                      </a:cubicBezTo>
                      <a:cubicBezTo>
                        <a:pt x="24" y="18"/>
                        <a:pt x="25" y="19"/>
                        <a:pt x="26" y="19"/>
                      </a:cubicBezTo>
                      <a:cubicBezTo>
                        <a:pt x="27" y="19"/>
                        <a:pt x="28" y="18"/>
                        <a:pt x="28" y="17"/>
                      </a:cubicBezTo>
                      <a:cubicBezTo>
                        <a:pt x="28" y="15"/>
                        <a:pt x="28" y="15"/>
                        <a:pt x="28" y="15"/>
                      </a:cubicBezTo>
                      <a:cubicBezTo>
                        <a:pt x="28" y="15"/>
                        <a:pt x="28" y="15"/>
                        <a:pt x="28" y="15"/>
                      </a:cubicBezTo>
                      <a:cubicBezTo>
                        <a:pt x="28" y="6"/>
                        <a:pt x="28" y="6"/>
                        <a:pt x="28" y="6"/>
                      </a:cubicBezTo>
                      <a:cubicBezTo>
                        <a:pt x="58" y="6"/>
                        <a:pt x="58" y="6"/>
                        <a:pt x="58" y="6"/>
                      </a:cubicBezTo>
                      <a:cubicBezTo>
                        <a:pt x="45" y="27"/>
                        <a:pt x="45" y="27"/>
                        <a:pt x="45" y="27"/>
                      </a:cubicBezTo>
                      <a:cubicBezTo>
                        <a:pt x="58" y="48"/>
                        <a:pt x="58" y="48"/>
                        <a:pt x="58" y="48"/>
                      </a:cubicBezTo>
                      <a:cubicBezTo>
                        <a:pt x="36" y="48"/>
                        <a:pt x="36" y="48"/>
                        <a:pt x="36" y="48"/>
                      </a:cubicBezTo>
                      <a:cubicBezTo>
                        <a:pt x="36" y="48"/>
                        <a:pt x="36" y="48"/>
                        <a:pt x="36" y="48"/>
                      </a:cubicBezTo>
                      <a:cubicBezTo>
                        <a:pt x="28" y="48"/>
                        <a:pt x="28" y="48"/>
                        <a:pt x="28" y="48"/>
                      </a:cubicBezTo>
                      <a:cubicBezTo>
                        <a:pt x="28" y="25"/>
                        <a:pt x="28" y="25"/>
                        <a:pt x="28" y="25"/>
                      </a:cubicBezTo>
                      <a:cubicBezTo>
                        <a:pt x="28" y="24"/>
                        <a:pt x="27" y="23"/>
                        <a:pt x="26" y="23"/>
                      </a:cubicBezTo>
                      <a:cubicBezTo>
                        <a:pt x="25" y="23"/>
                        <a:pt x="24" y="24"/>
                        <a:pt x="24" y="25"/>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5" y="51"/>
                        <a:pt x="25" y="51"/>
                      </a:cubicBezTo>
                      <a:cubicBezTo>
                        <a:pt x="25" y="51"/>
                        <a:pt x="25" y="52"/>
                        <a:pt x="25" y="52"/>
                      </a:cubicBezTo>
                      <a:cubicBezTo>
                        <a:pt x="25" y="52"/>
                        <a:pt x="25" y="52"/>
                        <a:pt x="25" y="52"/>
                      </a:cubicBezTo>
                      <a:cubicBezTo>
                        <a:pt x="25" y="52"/>
                        <a:pt x="25" y="52"/>
                        <a:pt x="25" y="52"/>
                      </a:cubicBezTo>
                      <a:cubicBezTo>
                        <a:pt x="25" y="52"/>
                        <a:pt x="25" y="52"/>
                        <a:pt x="25" y="52"/>
                      </a:cubicBezTo>
                      <a:cubicBezTo>
                        <a:pt x="33" y="57"/>
                        <a:pt x="33" y="57"/>
                        <a:pt x="33" y="57"/>
                      </a:cubicBezTo>
                      <a:cubicBezTo>
                        <a:pt x="5" y="57"/>
                        <a:pt x="5" y="57"/>
                        <a:pt x="5" y="57"/>
                      </a:cubicBezTo>
                      <a:lnTo>
                        <a:pt x="5" y="15"/>
                      </a:lnTo>
                      <a:close/>
                      <a:moveTo>
                        <a:pt x="36" y="55"/>
                      </a:moveTo>
                      <a:cubicBezTo>
                        <a:pt x="32" y="52"/>
                        <a:pt x="32" y="52"/>
                        <a:pt x="32" y="52"/>
                      </a:cubicBezTo>
                      <a:cubicBezTo>
                        <a:pt x="36" y="52"/>
                        <a:pt x="36" y="52"/>
                        <a:pt x="36" y="52"/>
                      </a:cubicBezTo>
                      <a:lnTo>
                        <a:pt x="36" y="55"/>
                      </a:ln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7" name="Freeform: Shape 118"/>
                <p:cNvSpPr>
                  <a:spLocks/>
                </p:cNvSpPr>
                <p:nvPr/>
              </p:nvSpPr>
              <p:spPr bwMode="auto">
                <a:xfrm>
                  <a:off x="5380038" y="2359025"/>
                  <a:ext cx="15875" cy="190500"/>
                </a:xfrm>
                <a:custGeom>
                  <a:avLst/>
                  <a:gdLst/>
                  <a:ahLst/>
                  <a:cxnLst>
                    <a:cxn ang="0">
                      <a:pos x="3" y="0"/>
                    </a:cxn>
                    <a:cxn ang="0">
                      <a:pos x="0" y="2"/>
                    </a:cxn>
                    <a:cxn ang="0">
                      <a:pos x="0" y="72"/>
                    </a:cxn>
                    <a:cxn ang="0">
                      <a:pos x="3" y="74"/>
                    </a:cxn>
                    <a:cxn ang="0">
                      <a:pos x="6" y="72"/>
                    </a:cxn>
                    <a:cxn ang="0">
                      <a:pos x="6" y="2"/>
                    </a:cxn>
                    <a:cxn ang="0">
                      <a:pos x="3" y="0"/>
                    </a:cxn>
                  </a:cxnLst>
                  <a:rect l="0" t="0" r="r" b="b"/>
                  <a:pathLst>
                    <a:path w="6" h="74">
                      <a:moveTo>
                        <a:pt x="3" y="0"/>
                      </a:moveTo>
                      <a:cubicBezTo>
                        <a:pt x="1" y="0"/>
                        <a:pt x="0" y="1"/>
                        <a:pt x="0" y="2"/>
                      </a:cubicBezTo>
                      <a:cubicBezTo>
                        <a:pt x="0" y="72"/>
                        <a:pt x="0" y="72"/>
                        <a:pt x="0" y="72"/>
                      </a:cubicBezTo>
                      <a:cubicBezTo>
                        <a:pt x="0" y="73"/>
                        <a:pt x="1" y="74"/>
                        <a:pt x="3" y="74"/>
                      </a:cubicBezTo>
                      <a:cubicBezTo>
                        <a:pt x="4" y="74"/>
                        <a:pt x="6" y="73"/>
                        <a:pt x="6" y="72"/>
                      </a:cubicBezTo>
                      <a:cubicBezTo>
                        <a:pt x="6" y="2"/>
                        <a:pt x="6" y="2"/>
                        <a:pt x="6" y="2"/>
                      </a:cubicBezTo>
                      <a:cubicBezTo>
                        <a:pt x="6" y="1"/>
                        <a:pt x="4" y="0"/>
                        <a:pt x="3" y="0"/>
                      </a:cubicBezTo>
                      <a:close/>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8" name="Oval 119"/>
                <p:cNvSpPr>
                  <a:spLocks/>
                </p:cNvSpPr>
                <p:nvPr/>
              </p:nvSpPr>
              <p:spPr bwMode="auto">
                <a:xfrm>
                  <a:off x="5380038" y="2333625"/>
                  <a:ext cx="15875" cy="14288"/>
                </a:xfrm>
                <a:prstGeom prst="ellipse">
                  <a:avLst/>
                </a:pr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grpSp>
          <p:nvGrpSpPr>
            <p:cNvPr id="17" name="Group 170"/>
            <p:cNvGrpSpPr/>
            <p:nvPr/>
          </p:nvGrpSpPr>
          <p:grpSpPr>
            <a:xfrm rot="16200000">
              <a:off x="6226752" y="2042977"/>
              <a:ext cx="1771472" cy="329900"/>
              <a:chOff x="2057400" y="1428750"/>
              <a:chExt cx="2044430" cy="400052"/>
            </a:xfrm>
          </p:grpSpPr>
          <p:sp>
            <p:nvSpPr>
              <p:cNvPr id="34" name="Rectangle: Rounded Corners 171"/>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5" name="Rectangle: Rounded Corners 172"/>
              <p:cNvSpPr/>
              <p:nvPr/>
            </p:nvSpPr>
            <p:spPr bwMode="auto">
              <a:xfrm>
                <a:off x="2057400" y="1428752"/>
                <a:ext cx="1526681" cy="400050"/>
              </a:xfrm>
              <a:prstGeom prst="roundRect">
                <a:avLst>
                  <a:gd name="adj" fmla="val 50000"/>
                </a:avLst>
              </a:prstGeom>
              <a:solidFill>
                <a:schemeClr val="accent5"/>
              </a:solidFill>
              <a:ln w="19050">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8" name="Flowchart: Off-page Connector 173"/>
            <p:cNvSpPr/>
            <p:nvPr/>
          </p:nvSpPr>
          <p:spPr bwMode="auto">
            <a:xfrm>
              <a:off x="6906261" y="933650"/>
              <a:ext cx="412454" cy="343712"/>
            </a:xfrm>
            <a:prstGeom prst="flowChartOffpageConnector">
              <a:avLst/>
            </a:prstGeom>
            <a:solidFill>
              <a:schemeClr val="accent5"/>
            </a:solidFill>
            <a:ln w="19050">
              <a:noFill/>
              <a:round/>
              <a:headEnd/>
              <a:tailEnd/>
            </a:ln>
          </p:spPr>
          <p:txBody>
            <a:bodyPr vert="horz" wrap="none" lIns="121920" tIns="60960" rIns="121920" bIns="0" anchor="ctr" anchorCtr="1" compatLnSpc="1">
              <a:prstTxWarp prst="textNoShape">
                <a:avLst/>
              </a:prstTxWarp>
              <a:normAutofit/>
            </a:bodyPr>
            <a:lstStyle/>
            <a:p>
              <a:pPr algn="ctr"/>
              <a:r>
                <a:rPr lang="en-US" sz="1600" b="1">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70%</a:t>
              </a:r>
            </a:p>
          </p:txBody>
        </p:sp>
        <p:grpSp>
          <p:nvGrpSpPr>
            <p:cNvPr id="23" name="Group 88"/>
            <p:cNvGrpSpPr/>
            <p:nvPr/>
          </p:nvGrpSpPr>
          <p:grpSpPr>
            <a:xfrm>
              <a:off x="6539305" y="3749043"/>
              <a:ext cx="1138513" cy="775526"/>
              <a:chOff x="1733667" y="4998724"/>
              <a:chExt cx="1518017" cy="1034035"/>
            </a:xfrm>
          </p:grpSpPr>
          <p:sp>
            <p:nvSpPr>
              <p:cNvPr id="24" name="TextBox 89"/>
              <p:cNvSpPr txBox="1">
                <a:spLocks/>
              </p:cNvSpPr>
              <p:nvPr/>
            </p:nvSpPr>
            <p:spPr bwMode="auto">
              <a:xfrm>
                <a:off x="1739516" y="4998724"/>
                <a:ext cx="1508887" cy="506636"/>
              </a:xfrm>
              <a:prstGeom prst="rect">
                <a:avLst/>
              </a:prstGeom>
              <a:noFill/>
            </p:spPr>
            <p:txBody>
              <a:bodyPr wrap="none" lIns="0" tIns="0" rIns="0" bIns="0" anchor="b" anchorCtr="1">
                <a:normAutofit/>
              </a:bodyPr>
              <a:lstStyle/>
              <a:p>
                <a:pPr latinLnBrk="0"/>
                <a:r>
                  <a:rPr lang="zh-CN" altLang="en-US" sz="1867"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sp>
            <p:nvSpPr>
              <p:cNvPr id="25" name="TextBox 90"/>
              <p:cNvSpPr txBox="1">
                <a:spLocks/>
              </p:cNvSpPr>
              <p:nvPr/>
            </p:nvSpPr>
            <p:spPr bwMode="auto">
              <a:xfrm>
                <a:off x="1733667" y="5505360"/>
                <a:ext cx="1518017" cy="527399"/>
              </a:xfrm>
              <a:prstGeom prst="rect">
                <a:avLst/>
              </a:prstGeom>
              <a:noFill/>
            </p:spPr>
            <p:txBody>
              <a:bodyPr wrap="square" lIns="120000" tIns="62400" rIns="120000" bIns="62400" anchor="t" anchorCtr="1">
                <a:normAutofit fontScale="62500" lnSpcReduction="20000"/>
              </a:bodyPr>
              <a:lstStyle/>
              <a:p>
                <a:pPr algn="ctr"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grpSp>
      </p:grpSp>
      <p:grpSp>
        <p:nvGrpSpPr>
          <p:cNvPr id="75" name="组合 74">
            <a:extLst>
              <a:ext uri="{FF2B5EF4-FFF2-40B4-BE49-F238E27FC236}">
                <a16:creationId xmlns:a16="http://schemas.microsoft.com/office/drawing/2014/main" id="{12F35C4E-4DA2-4426-888E-7ACE01738ABB}"/>
              </a:ext>
            </a:extLst>
          </p:cNvPr>
          <p:cNvGrpSpPr/>
          <p:nvPr/>
        </p:nvGrpSpPr>
        <p:grpSpPr>
          <a:xfrm>
            <a:off x="-427199" y="288747"/>
            <a:ext cx="4135662" cy="844457"/>
            <a:chOff x="-427199" y="288747"/>
            <a:chExt cx="4135662" cy="844457"/>
          </a:xfrm>
        </p:grpSpPr>
        <p:sp>
          <p:nvSpPr>
            <p:cNvPr id="76" name="椭圆 75">
              <a:extLst>
                <a:ext uri="{FF2B5EF4-FFF2-40B4-BE49-F238E27FC236}">
                  <a16:creationId xmlns:a16="http://schemas.microsoft.com/office/drawing/2014/main" id="{8A5FE27A-32D4-4887-AB7B-AF01F7B7D693}"/>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7" name="文本框 76">
              <a:extLst>
                <a:ext uri="{FF2B5EF4-FFF2-40B4-BE49-F238E27FC236}">
                  <a16:creationId xmlns:a16="http://schemas.microsoft.com/office/drawing/2014/main" id="{35506639-DCD5-4A9F-8C73-A6FA1797D070}"/>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2175039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Effect transition="in" filter="fade">
                                      <p:cBhvr>
                                        <p:cTn id="21" dur="500"/>
                                        <p:tgtEl>
                                          <p:spTgt spid="7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fltVal val="0"/>
                                          </p:val>
                                        </p:tav>
                                        <p:tav tm="100000">
                                          <p:val>
                                            <p:strVal val="#ppt_w"/>
                                          </p:val>
                                        </p:tav>
                                      </p:tavLst>
                                    </p:anim>
                                    <p:anim calcmode="lin" valueType="num">
                                      <p:cBhvr>
                                        <p:cTn id="26" dur="500" fill="hold"/>
                                        <p:tgtEl>
                                          <p:spTgt spid="73"/>
                                        </p:tgtEl>
                                        <p:attrNameLst>
                                          <p:attrName>ppt_h</p:attrName>
                                        </p:attrNameLst>
                                      </p:cBhvr>
                                      <p:tavLst>
                                        <p:tav tm="0">
                                          <p:val>
                                            <p:fltVal val="0"/>
                                          </p:val>
                                        </p:tav>
                                        <p:tav tm="100000">
                                          <p:val>
                                            <p:strVal val="#ppt_h"/>
                                          </p:val>
                                        </p:tav>
                                      </p:tavLst>
                                    </p:anim>
                                    <p:animEffect transition="in" filter="fade">
                                      <p:cBhvr>
                                        <p:cTn id="27" dur="500"/>
                                        <p:tgtEl>
                                          <p:spTgt spid="7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559501" y="1664809"/>
            <a:ext cx="10022591" cy="4149713"/>
            <a:chOff x="1169624" y="1248605"/>
            <a:chExt cx="7516943" cy="3112285"/>
          </a:xfrm>
        </p:grpSpPr>
        <p:sp>
          <p:nvSpPr>
            <p:cNvPr id="4" name="Freeform: Shape 13"/>
            <p:cNvSpPr/>
            <p:nvPr/>
          </p:nvSpPr>
          <p:spPr>
            <a:xfrm rot="2561600">
              <a:off x="2321534" y="3371555"/>
              <a:ext cx="450491" cy="65321"/>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 name="Freeform: Shape 14"/>
            <p:cNvSpPr/>
            <p:nvPr/>
          </p:nvSpPr>
          <p:spPr>
            <a:xfrm>
              <a:off x="2381226" y="2758564"/>
              <a:ext cx="500655" cy="65321"/>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 name="Freeform: Shape 15"/>
            <p:cNvSpPr/>
            <p:nvPr/>
          </p:nvSpPr>
          <p:spPr>
            <a:xfrm rot="19038400">
              <a:off x="2321534" y="2145578"/>
              <a:ext cx="450469" cy="65321"/>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 name="Freeform: Shape 17"/>
            <p:cNvSpPr/>
            <p:nvPr/>
          </p:nvSpPr>
          <p:spPr>
            <a:xfrm>
              <a:off x="2599006" y="1307867"/>
              <a:ext cx="855248" cy="855341"/>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73" rIns="159257" bIns="159273" anchor="ctr" anchorCtr="0">
              <a:normAutofit/>
            </a:bodyPr>
            <a:lstStyle/>
            <a:p>
              <a:pPr algn="ctr" defTabSz="829650">
                <a:spcBef>
                  <a:spcPct val="0"/>
                </a:spcBef>
                <a:spcAft>
                  <a:spcPct val="0"/>
                </a:spcAft>
              </a:pPr>
              <a:r>
                <a:rPr lang="en-US" sz="3200" b="1">
                  <a:latin typeface="字魂36号-正文宋楷" panose="02000000000000000000" pitchFamily="2" charset="-122"/>
                  <a:ea typeface="字魂36号-正文宋楷" panose="02000000000000000000" pitchFamily="2" charset="-122"/>
                  <a:sym typeface="字魂36号-正文宋楷" panose="02000000000000000000" pitchFamily="2" charset="-122"/>
                </a:rPr>
                <a:t>20%</a:t>
              </a:r>
            </a:p>
          </p:txBody>
        </p:sp>
        <p:sp>
          <p:nvSpPr>
            <p:cNvPr id="9" name="Freeform: Shape 18"/>
            <p:cNvSpPr/>
            <p:nvPr/>
          </p:nvSpPr>
          <p:spPr>
            <a:xfrm>
              <a:off x="2881878" y="2363601"/>
              <a:ext cx="855248" cy="855248"/>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57" rIns="159257" bIns="159257" anchor="ctr" anchorCtr="0">
              <a:normAutofit/>
            </a:bodyPr>
            <a:lstStyle/>
            <a:p>
              <a:pPr algn="ctr" defTabSz="829650">
                <a:spcBef>
                  <a:spcPct val="0"/>
                </a:spcBef>
                <a:spcAft>
                  <a:spcPct val="0"/>
                </a:spcAft>
              </a:pPr>
              <a:r>
                <a:rPr lang="en-US" sz="3200" b="1">
                  <a:latin typeface="字魂36号-正文宋楷" panose="02000000000000000000" pitchFamily="2" charset="-122"/>
                  <a:ea typeface="字魂36号-正文宋楷" panose="02000000000000000000" pitchFamily="2" charset="-122"/>
                  <a:sym typeface="字魂36号-正文宋楷" panose="02000000000000000000" pitchFamily="2" charset="-122"/>
                </a:rPr>
                <a:t>40%</a:t>
              </a:r>
            </a:p>
          </p:txBody>
        </p:sp>
        <p:sp>
          <p:nvSpPr>
            <p:cNvPr id="10" name="Freeform: Shape 26"/>
            <p:cNvSpPr/>
            <p:nvPr/>
          </p:nvSpPr>
          <p:spPr>
            <a:xfrm>
              <a:off x="2599006" y="3419286"/>
              <a:ext cx="855248" cy="855248"/>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57" rIns="159257" bIns="159257" anchor="ctr" anchorCtr="0">
              <a:normAutofit/>
            </a:bodyPr>
            <a:lstStyle/>
            <a:p>
              <a:pPr algn="ctr" defTabSz="829650">
                <a:spcBef>
                  <a:spcPct val="0"/>
                </a:spcBef>
                <a:spcAft>
                  <a:spcPct val="0"/>
                </a:spcAft>
              </a:pPr>
              <a:r>
                <a:rPr lang="en-US" sz="3200" b="1">
                  <a:latin typeface="字魂36号-正文宋楷" panose="02000000000000000000" pitchFamily="2" charset="-122"/>
                  <a:ea typeface="字魂36号-正文宋楷" panose="02000000000000000000" pitchFamily="2" charset="-122"/>
                  <a:sym typeface="字魂36号-正文宋楷" panose="02000000000000000000" pitchFamily="2" charset="-122"/>
                </a:rPr>
                <a:t>80%</a:t>
              </a:r>
            </a:p>
          </p:txBody>
        </p:sp>
        <p:cxnSp>
          <p:nvCxnSpPr>
            <p:cNvPr id="11" name="Straight Connector 6"/>
            <p:cNvCxnSpPr/>
            <p:nvPr/>
          </p:nvCxnSpPr>
          <p:spPr>
            <a:xfrm>
              <a:off x="3436764" y="1684662"/>
              <a:ext cx="1864727" cy="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7"/>
            <p:cNvCxnSpPr/>
            <p:nvPr/>
          </p:nvCxnSpPr>
          <p:spPr>
            <a:xfrm>
              <a:off x="3710664" y="2806285"/>
              <a:ext cx="2175514"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8"/>
            <p:cNvCxnSpPr/>
            <p:nvPr/>
          </p:nvCxnSpPr>
          <p:spPr>
            <a:xfrm>
              <a:off x="3436764" y="3924828"/>
              <a:ext cx="1864727"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Oval 9"/>
            <p:cNvSpPr/>
            <p:nvPr/>
          </p:nvSpPr>
          <p:spPr>
            <a:xfrm>
              <a:off x="5327789" y="3488773"/>
              <a:ext cx="872117" cy="872117"/>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5" name="Oval 10"/>
            <p:cNvSpPr/>
            <p:nvPr/>
          </p:nvSpPr>
          <p:spPr>
            <a:xfrm>
              <a:off x="5327789" y="1248605"/>
              <a:ext cx="872117" cy="872117"/>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6" name="Oval 11"/>
            <p:cNvSpPr/>
            <p:nvPr/>
          </p:nvSpPr>
          <p:spPr>
            <a:xfrm>
              <a:off x="5940917" y="2370231"/>
              <a:ext cx="872117" cy="872117"/>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 name="组合 1"/>
            <p:cNvGrpSpPr/>
            <p:nvPr/>
          </p:nvGrpSpPr>
          <p:grpSpPr>
            <a:xfrm>
              <a:off x="1169624" y="2078521"/>
              <a:ext cx="1425413" cy="1425413"/>
              <a:chOff x="1169624" y="2078521"/>
              <a:chExt cx="1425413" cy="1425413"/>
            </a:xfrm>
          </p:grpSpPr>
          <p:sp>
            <p:nvSpPr>
              <p:cNvPr id="7" name="Oval 16"/>
              <p:cNvSpPr/>
              <p:nvPr/>
            </p:nvSpPr>
            <p:spPr>
              <a:xfrm>
                <a:off x="1169624" y="2078521"/>
                <a:ext cx="1425413" cy="1425413"/>
              </a:xfrm>
              <a:prstGeom prst="ellipse">
                <a:avLst/>
              </a:prstGeom>
              <a:solidFill>
                <a:schemeClr val="accent4"/>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17" name="Group 30"/>
              <p:cNvGrpSpPr/>
              <p:nvPr/>
            </p:nvGrpSpPr>
            <p:grpSpPr>
              <a:xfrm>
                <a:off x="1618802" y="2428278"/>
                <a:ext cx="519557" cy="756019"/>
                <a:chOff x="4075113" y="1909763"/>
                <a:chExt cx="247650" cy="360363"/>
              </a:xfrm>
              <a:solidFill>
                <a:schemeClr val="bg1"/>
              </a:solidFill>
            </p:grpSpPr>
            <p:sp>
              <p:nvSpPr>
                <p:cNvPr id="27" name="Freeform: Shape 31"/>
                <p:cNvSpPr>
                  <a:spLocks/>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8" name="Freeform: Shape 32"/>
                <p:cNvSpPr>
                  <a:spLocks/>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
          <p:nvSpPr>
            <p:cNvPr id="18" name="Freeform: Shape 33"/>
            <p:cNvSpPr>
              <a:spLocks/>
            </p:cNvSpPr>
            <p:nvPr/>
          </p:nvSpPr>
          <p:spPr bwMode="auto">
            <a:xfrm>
              <a:off x="6220688" y="2578866"/>
              <a:ext cx="312575" cy="454838"/>
            </a:xfrm>
            <a:custGeom>
              <a:avLst/>
              <a:gdLst/>
              <a:ahLst/>
              <a:cxnLst>
                <a:cxn ang="0">
                  <a:pos x="38" y="109"/>
                </a:cxn>
                <a:cxn ang="0">
                  <a:pos x="40" y="107"/>
                </a:cxn>
                <a:cxn ang="0">
                  <a:pos x="44" y="107"/>
                </a:cxn>
                <a:cxn ang="0">
                  <a:pos x="46" y="109"/>
                </a:cxn>
                <a:cxn ang="0">
                  <a:pos x="44" y="111"/>
                </a:cxn>
                <a:cxn ang="0">
                  <a:pos x="40" y="111"/>
                </a:cxn>
                <a:cxn ang="0">
                  <a:pos x="38" y="109"/>
                </a:cxn>
                <a:cxn ang="0">
                  <a:pos x="48" y="12"/>
                </a:cxn>
                <a:cxn ang="0">
                  <a:pos x="37" y="12"/>
                </a:cxn>
                <a:cxn ang="0">
                  <a:pos x="35" y="14"/>
                </a:cxn>
                <a:cxn ang="0">
                  <a:pos x="37" y="15"/>
                </a:cxn>
                <a:cxn ang="0">
                  <a:pos x="48" y="15"/>
                </a:cxn>
                <a:cxn ang="0">
                  <a:pos x="50" y="14"/>
                </a:cxn>
                <a:cxn ang="0">
                  <a:pos x="48" y="12"/>
                </a:cxn>
                <a:cxn ang="0">
                  <a:pos x="85" y="12"/>
                </a:cxn>
                <a:cxn ang="0">
                  <a:pos x="85" y="111"/>
                </a:cxn>
                <a:cxn ang="0">
                  <a:pos x="73" y="123"/>
                </a:cxn>
                <a:cxn ang="0">
                  <a:pos x="12" y="123"/>
                </a:cxn>
                <a:cxn ang="0">
                  <a:pos x="0" y="111"/>
                </a:cxn>
                <a:cxn ang="0">
                  <a:pos x="0" y="12"/>
                </a:cxn>
                <a:cxn ang="0">
                  <a:pos x="12" y="0"/>
                </a:cxn>
                <a:cxn ang="0">
                  <a:pos x="73" y="0"/>
                </a:cxn>
                <a:cxn ang="0">
                  <a:pos x="85" y="12"/>
                </a:cxn>
                <a:cxn ang="0">
                  <a:pos x="77" y="104"/>
                </a:cxn>
                <a:cxn ang="0">
                  <a:pos x="8" y="104"/>
                </a:cxn>
                <a:cxn ang="0">
                  <a:pos x="8" y="111"/>
                </a:cxn>
                <a:cxn ang="0">
                  <a:pos x="12" y="115"/>
                </a:cxn>
                <a:cxn ang="0">
                  <a:pos x="73" y="115"/>
                </a:cxn>
                <a:cxn ang="0">
                  <a:pos x="77" y="111"/>
                </a:cxn>
                <a:cxn ang="0">
                  <a:pos x="77" y="104"/>
                </a:cxn>
                <a:cxn ang="0">
                  <a:pos x="77" y="23"/>
                </a:cxn>
                <a:cxn ang="0">
                  <a:pos x="8" y="23"/>
                </a:cxn>
                <a:cxn ang="0">
                  <a:pos x="8" y="100"/>
                </a:cxn>
                <a:cxn ang="0">
                  <a:pos x="77" y="100"/>
                </a:cxn>
                <a:cxn ang="0">
                  <a:pos x="77" y="23"/>
                </a:cxn>
                <a:cxn ang="0">
                  <a:pos x="77" y="12"/>
                </a:cxn>
                <a:cxn ang="0">
                  <a:pos x="73" y="8"/>
                </a:cxn>
                <a:cxn ang="0">
                  <a:pos x="12" y="8"/>
                </a:cxn>
                <a:cxn ang="0">
                  <a:pos x="8" y="12"/>
                </a:cxn>
                <a:cxn ang="0">
                  <a:pos x="8" y="19"/>
                </a:cxn>
                <a:cxn ang="0">
                  <a:pos x="77" y="19"/>
                </a:cxn>
                <a:cxn ang="0">
                  <a:pos x="77" y="12"/>
                </a:cxn>
                <a:cxn ang="0">
                  <a:pos x="77" y="12"/>
                </a:cxn>
                <a:cxn ang="0">
                  <a:pos x="77" y="12"/>
                </a:cxn>
              </a:cxnLst>
              <a:rect l="0" t="0" r="r" b="b"/>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accent2"/>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9" name="Freeform: Shape 34"/>
            <p:cNvSpPr>
              <a:spLocks/>
            </p:cNvSpPr>
            <p:nvPr/>
          </p:nvSpPr>
          <p:spPr bwMode="auto">
            <a:xfrm>
              <a:off x="5566485" y="1457241"/>
              <a:ext cx="394726" cy="454838"/>
            </a:xfrm>
            <a:custGeom>
              <a:avLst/>
              <a:gdLst/>
              <a:ahLst/>
              <a:cxnLst>
                <a:cxn ang="0">
                  <a:pos x="53" y="0"/>
                </a:cxn>
                <a:cxn ang="0">
                  <a:pos x="0" y="25"/>
                </a:cxn>
                <a:cxn ang="0">
                  <a:pos x="0" y="98"/>
                </a:cxn>
                <a:cxn ang="0">
                  <a:pos x="53" y="123"/>
                </a:cxn>
                <a:cxn ang="0">
                  <a:pos x="107" y="98"/>
                </a:cxn>
                <a:cxn ang="0">
                  <a:pos x="107" y="25"/>
                </a:cxn>
                <a:cxn ang="0">
                  <a:pos x="53" y="0"/>
                </a:cxn>
                <a:cxn ang="0">
                  <a:pos x="99" y="98"/>
                </a:cxn>
                <a:cxn ang="0">
                  <a:pos x="53" y="115"/>
                </a:cxn>
                <a:cxn ang="0">
                  <a:pos x="7" y="98"/>
                </a:cxn>
                <a:cxn ang="0">
                  <a:pos x="7" y="83"/>
                </a:cxn>
                <a:cxn ang="0">
                  <a:pos x="53" y="96"/>
                </a:cxn>
                <a:cxn ang="0">
                  <a:pos x="99" y="83"/>
                </a:cxn>
                <a:cxn ang="0">
                  <a:pos x="99" y="98"/>
                </a:cxn>
                <a:cxn ang="0">
                  <a:pos x="99" y="75"/>
                </a:cxn>
                <a:cxn ang="0">
                  <a:pos x="99" y="75"/>
                </a:cxn>
                <a:cxn ang="0">
                  <a:pos x="99" y="75"/>
                </a:cxn>
                <a:cxn ang="0">
                  <a:pos x="53" y="92"/>
                </a:cxn>
                <a:cxn ang="0">
                  <a:pos x="7" y="75"/>
                </a:cxn>
                <a:cxn ang="0">
                  <a:pos x="7" y="75"/>
                </a:cxn>
                <a:cxn ang="0">
                  <a:pos x="7" y="60"/>
                </a:cxn>
                <a:cxn ang="0">
                  <a:pos x="53" y="73"/>
                </a:cxn>
                <a:cxn ang="0">
                  <a:pos x="99" y="60"/>
                </a:cxn>
                <a:cxn ang="0">
                  <a:pos x="99" y="75"/>
                </a:cxn>
                <a:cxn ang="0">
                  <a:pos x="99" y="52"/>
                </a:cxn>
                <a:cxn ang="0">
                  <a:pos x="99" y="52"/>
                </a:cxn>
                <a:cxn ang="0">
                  <a:pos x="99" y="52"/>
                </a:cxn>
                <a:cxn ang="0">
                  <a:pos x="53" y="69"/>
                </a:cxn>
                <a:cxn ang="0">
                  <a:pos x="7" y="52"/>
                </a:cxn>
                <a:cxn ang="0">
                  <a:pos x="7" y="52"/>
                </a:cxn>
                <a:cxn ang="0">
                  <a:pos x="7" y="39"/>
                </a:cxn>
                <a:cxn ang="0">
                  <a:pos x="53" y="50"/>
                </a:cxn>
                <a:cxn ang="0">
                  <a:pos x="99" y="39"/>
                </a:cxn>
                <a:cxn ang="0">
                  <a:pos x="99" y="52"/>
                </a:cxn>
                <a:cxn ang="0">
                  <a:pos x="53" y="42"/>
                </a:cxn>
                <a:cxn ang="0">
                  <a:pos x="7" y="25"/>
                </a:cxn>
                <a:cxn ang="0">
                  <a:pos x="53" y="8"/>
                </a:cxn>
                <a:cxn ang="0">
                  <a:pos x="99" y="25"/>
                </a:cxn>
                <a:cxn ang="0">
                  <a:pos x="53" y="42"/>
                </a:cxn>
                <a:cxn ang="0">
                  <a:pos x="53" y="42"/>
                </a:cxn>
                <a:cxn ang="0">
                  <a:pos x="53" y="42"/>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accent1"/>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0" name="Freeform: Shape 35"/>
            <p:cNvSpPr>
              <a:spLocks/>
            </p:cNvSpPr>
            <p:nvPr/>
          </p:nvSpPr>
          <p:spPr bwMode="auto">
            <a:xfrm>
              <a:off x="5536425" y="3711435"/>
              <a:ext cx="454838" cy="426786"/>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accent3"/>
            </a:solidFill>
            <a:ln w="9525">
              <a:noFill/>
              <a:round/>
              <a:headEnd/>
              <a:tailEnd/>
            </a:ln>
          </p:spPr>
          <p:txBody>
            <a:bodyPr anchor="ctr"/>
            <a:lstStyle/>
            <a:p>
              <a:pPr algn="ctr"/>
              <a:endParaRPr sz="240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1" name="Rectangle 1"/>
            <p:cNvSpPr/>
            <p:nvPr/>
          </p:nvSpPr>
          <p:spPr>
            <a:xfrm>
              <a:off x="3454254" y="1411923"/>
              <a:ext cx="1199443" cy="253915"/>
            </a:xfrm>
            <a:prstGeom prst="rect">
              <a:avLst/>
            </a:prstGeom>
          </p:spPr>
          <p:txBody>
            <a:bodyPr wrap="none" lIns="288000" anchor="ctr" anchorCtr="0">
              <a:normAutofit fontScale="92500" lnSpcReduction="20000"/>
            </a:bodyPr>
            <a:lstStyle/>
            <a:p>
              <a:r>
                <a:rPr lang="zh-CN" altLang="en-US" sz="2133"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 </a:t>
              </a:r>
            </a:p>
          </p:txBody>
        </p:sp>
        <p:sp>
          <p:nvSpPr>
            <p:cNvPr id="22" name="Rectangle 27"/>
            <p:cNvSpPr/>
            <p:nvPr/>
          </p:nvSpPr>
          <p:spPr>
            <a:xfrm>
              <a:off x="3737125" y="2521763"/>
              <a:ext cx="1199443" cy="253915"/>
            </a:xfrm>
            <a:prstGeom prst="rect">
              <a:avLst/>
            </a:prstGeom>
          </p:spPr>
          <p:txBody>
            <a:bodyPr wrap="none" lIns="288000" anchor="ctr" anchorCtr="0">
              <a:normAutofit fontScale="92500" lnSpcReduction="20000"/>
            </a:bodyPr>
            <a:lstStyle/>
            <a:p>
              <a:r>
                <a:rPr lang="zh-CN" altLang="en-US" sz="2133"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 </a:t>
              </a:r>
            </a:p>
          </p:txBody>
        </p:sp>
        <p:sp>
          <p:nvSpPr>
            <p:cNvPr id="23" name="Rectangle 29"/>
            <p:cNvSpPr/>
            <p:nvPr/>
          </p:nvSpPr>
          <p:spPr>
            <a:xfrm>
              <a:off x="3454254" y="3638636"/>
              <a:ext cx="1199443" cy="253915"/>
            </a:xfrm>
            <a:prstGeom prst="rect">
              <a:avLst/>
            </a:prstGeom>
          </p:spPr>
          <p:txBody>
            <a:bodyPr wrap="none" lIns="288000" anchor="ctr" anchorCtr="0">
              <a:normAutofit fontScale="92500" lnSpcReduction="20000"/>
            </a:bodyPr>
            <a:lstStyle/>
            <a:p>
              <a:r>
                <a:rPr lang="zh-CN" altLang="en-US" sz="2133"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 </a:t>
              </a:r>
            </a:p>
          </p:txBody>
        </p:sp>
        <p:sp>
          <p:nvSpPr>
            <p:cNvPr id="24" name="TextBox 39"/>
            <p:cNvSpPr txBox="1">
              <a:spLocks/>
            </p:cNvSpPr>
            <p:nvPr/>
          </p:nvSpPr>
          <p:spPr bwMode="auto">
            <a:xfrm>
              <a:off x="6199905" y="1476096"/>
              <a:ext cx="1873534" cy="417134"/>
            </a:xfrm>
            <a:prstGeom prst="rect">
              <a:avLst/>
            </a:prstGeom>
            <a:noFill/>
          </p:spPr>
          <p:txBody>
            <a:bodyPr wrap="square" lIns="288000" tIns="62400" rIns="120000" bIns="62400">
              <a:normAutofit fontScale="77500" lnSpcReduction="20000"/>
            </a:bodyPr>
            <a:lstStyle/>
            <a:p>
              <a:pPr algn="l"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（建议使用主题字体）</a:t>
              </a:r>
            </a:p>
          </p:txBody>
        </p:sp>
        <p:sp>
          <p:nvSpPr>
            <p:cNvPr id="25" name="TextBox 40"/>
            <p:cNvSpPr txBox="1">
              <a:spLocks/>
            </p:cNvSpPr>
            <p:nvPr/>
          </p:nvSpPr>
          <p:spPr bwMode="auto">
            <a:xfrm>
              <a:off x="6813033" y="2597723"/>
              <a:ext cx="1873534" cy="417134"/>
            </a:xfrm>
            <a:prstGeom prst="rect">
              <a:avLst/>
            </a:prstGeom>
            <a:noFill/>
          </p:spPr>
          <p:txBody>
            <a:bodyPr wrap="square" lIns="288000" tIns="62400" rIns="120000" bIns="62400">
              <a:normAutofit fontScale="77500" lnSpcReduction="20000"/>
            </a:bodyPr>
            <a:lstStyle/>
            <a:p>
              <a:pPr algn="l" latinLnBrk="0">
                <a:lnSpc>
                  <a:spcPct val="120000"/>
                </a:lnSpc>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（建议使用主题字体）</a:t>
              </a:r>
            </a:p>
          </p:txBody>
        </p:sp>
        <p:sp>
          <p:nvSpPr>
            <p:cNvPr id="26" name="TextBox 42"/>
            <p:cNvSpPr txBox="1">
              <a:spLocks/>
            </p:cNvSpPr>
            <p:nvPr/>
          </p:nvSpPr>
          <p:spPr bwMode="auto">
            <a:xfrm>
              <a:off x="6199905" y="3716264"/>
              <a:ext cx="1873534" cy="417134"/>
            </a:xfrm>
            <a:prstGeom prst="rect">
              <a:avLst/>
            </a:prstGeom>
            <a:noFill/>
          </p:spPr>
          <p:txBody>
            <a:bodyPr wrap="square" lIns="288000" tIns="62400" rIns="120000" bIns="62400">
              <a:normAutofit fontScale="77500" lnSpcReduction="20000"/>
            </a:bodyPr>
            <a:lstStyle/>
            <a:p>
              <a:pPr algn="l" latinLnBrk="0">
                <a:lnSpc>
                  <a:spcPct val="120000"/>
                </a:lnSpc>
              </a:pPr>
              <a: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a:t>
              </a:r>
              <a:b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（建议使用主题字体）</a:t>
              </a:r>
            </a:p>
          </p:txBody>
        </p:sp>
      </p:grpSp>
      <p:grpSp>
        <p:nvGrpSpPr>
          <p:cNvPr id="29" name="组合 28">
            <a:extLst>
              <a:ext uri="{FF2B5EF4-FFF2-40B4-BE49-F238E27FC236}">
                <a16:creationId xmlns:a16="http://schemas.microsoft.com/office/drawing/2014/main" id="{2BA07B75-6BF5-44CD-810B-04C40F545413}"/>
              </a:ext>
            </a:extLst>
          </p:cNvPr>
          <p:cNvGrpSpPr/>
          <p:nvPr/>
        </p:nvGrpSpPr>
        <p:grpSpPr>
          <a:xfrm>
            <a:off x="-427199" y="288747"/>
            <a:ext cx="4135662" cy="844457"/>
            <a:chOff x="-427199" y="288747"/>
            <a:chExt cx="4135662" cy="844457"/>
          </a:xfrm>
        </p:grpSpPr>
        <p:sp>
          <p:nvSpPr>
            <p:cNvPr id="31" name="椭圆 30">
              <a:extLst>
                <a:ext uri="{FF2B5EF4-FFF2-40B4-BE49-F238E27FC236}">
                  <a16:creationId xmlns:a16="http://schemas.microsoft.com/office/drawing/2014/main" id="{36545DE1-16EF-4819-844D-40EB19CADACD}"/>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2" name="文本框 31">
              <a:extLst>
                <a:ext uri="{FF2B5EF4-FFF2-40B4-BE49-F238E27FC236}">
                  <a16:creationId xmlns:a16="http://schemas.microsoft.com/office/drawing/2014/main" id="{113CC946-6026-414A-ACC3-0E1B6FCB4561}"/>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232359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1963" y="1893305"/>
            <a:ext cx="4769936" cy="1494756"/>
            <a:chOff x="1330259" y="1960089"/>
            <a:chExt cx="4770580" cy="1494757"/>
          </a:xfrm>
        </p:grpSpPr>
        <p:sp>
          <p:nvSpPr>
            <p:cNvPr id="3" name="任意多边形 2"/>
            <p:cNvSpPr>
              <a:spLocks/>
            </p:cNvSpPr>
            <p:nvPr/>
          </p:nvSpPr>
          <p:spPr bwMode="auto">
            <a:xfrm>
              <a:off x="1330259" y="1960089"/>
              <a:ext cx="4770580" cy="1309351"/>
            </a:xfrm>
            <a:custGeom>
              <a:avLst/>
              <a:gdLst>
                <a:gd name="connsiteX0" fmla="*/ 1518707 w 4770580"/>
                <a:gd name="connsiteY0" fmla="*/ 68270 h 1309351"/>
                <a:gd name="connsiteX1" fmla="*/ 1341950 w 4770580"/>
                <a:gd name="connsiteY1" fmla="*/ 166412 h 1309351"/>
                <a:gd name="connsiteX2" fmla="*/ 1300229 w 4770580"/>
                <a:gd name="connsiteY2" fmla="*/ 236195 h 1309351"/>
                <a:gd name="connsiteX3" fmla="*/ 1266876 w 4770580"/>
                <a:gd name="connsiteY3" fmla="*/ 291983 h 1309351"/>
                <a:gd name="connsiteX4" fmla="*/ 1278103 w 4770580"/>
                <a:gd name="connsiteY4" fmla="*/ 311429 h 1309351"/>
                <a:gd name="connsiteX5" fmla="*/ 1413457 w 4770580"/>
                <a:gd name="connsiteY5" fmla="*/ 545868 h 1309351"/>
                <a:gd name="connsiteX6" fmla="*/ 1413571 w 4770580"/>
                <a:gd name="connsiteY6" fmla="*/ 763108 h 1309351"/>
                <a:gd name="connsiteX7" fmla="*/ 1267753 w 4770580"/>
                <a:gd name="connsiteY7" fmla="*/ 1015754 h 1309351"/>
                <a:gd name="connsiteX8" fmla="*/ 1263392 w 4770580"/>
                <a:gd name="connsiteY8" fmla="*/ 1023311 h 1309351"/>
                <a:gd name="connsiteX9" fmla="*/ 1264931 w 4770580"/>
                <a:gd name="connsiteY9" fmla="*/ 1025879 h 1309351"/>
                <a:gd name="connsiteX10" fmla="*/ 1341950 w 4770580"/>
                <a:gd name="connsiteY10" fmla="*/ 1154283 h 1309351"/>
                <a:gd name="connsiteX11" fmla="*/ 1518707 w 4770580"/>
                <a:gd name="connsiteY11" fmla="*/ 1252423 h 1309351"/>
                <a:gd name="connsiteX12" fmla="*/ 4267820 w 4770580"/>
                <a:gd name="connsiteY12" fmla="*/ 1252423 h 1309351"/>
                <a:gd name="connsiteX13" fmla="*/ 4443238 w 4770580"/>
                <a:gd name="connsiteY13" fmla="*/ 1154283 h 1309351"/>
                <a:gd name="connsiteX14" fmla="*/ 4681593 w 4770580"/>
                <a:gd name="connsiteY14" fmla="*/ 759135 h 1309351"/>
                <a:gd name="connsiteX15" fmla="*/ 4681593 w 4770580"/>
                <a:gd name="connsiteY15" fmla="*/ 562851 h 1309351"/>
                <a:gd name="connsiteX16" fmla="*/ 4443238 w 4770580"/>
                <a:gd name="connsiteY16" fmla="*/ 166412 h 1309351"/>
                <a:gd name="connsiteX17" fmla="*/ 4267820 w 4770580"/>
                <a:gd name="connsiteY17" fmla="*/ 68270 h 1309351"/>
                <a:gd name="connsiteX18" fmla="*/ 1518707 w 4770580"/>
                <a:gd name="connsiteY18" fmla="*/ 68270 h 1309351"/>
                <a:gd name="connsiteX19" fmla="*/ 720841 w 4770580"/>
                <a:gd name="connsiteY19" fmla="*/ 63932 h 1309351"/>
                <a:gd name="connsiteX20" fmla="*/ 631877 w 4770580"/>
                <a:gd name="connsiteY20" fmla="*/ 86206 h 1309351"/>
                <a:gd name="connsiteX21" fmla="*/ 273216 w 4770580"/>
                <a:gd name="connsiteY21" fmla="*/ 293279 h 1309351"/>
                <a:gd name="connsiteX22" fmla="*/ 184004 w 4770580"/>
                <a:gd name="connsiteY22" fmla="*/ 447613 h 1309351"/>
                <a:gd name="connsiteX23" fmla="*/ 183946 w 4770580"/>
                <a:gd name="connsiteY23" fmla="*/ 861660 h 1309351"/>
                <a:gd name="connsiteX24" fmla="*/ 273583 w 4770580"/>
                <a:gd name="connsiteY24" fmla="*/ 1016915 h 1309351"/>
                <a:gd name="connsiteX25" fmla="*/ 632187 w 4770580"/>
                <a:gd name="connsiteY25" fmla="*/ 1223889 h 1309351"/>
                <a:gd name="connsiteX26" fmla="*/ 810450 w 4770580"/>
                <a:gd name="connsiteY26" fmla="*/ 1223795 h 1309351"/>
                <a:gd name="connsiteX27" fmla="*/ 1169111 w 4770580"/>
                <a:gd name="connsiteY27" fmla="*/ 1016722 h 1309351"/>
                <a:gd name="connsiteX28" fmla="*/ 1258324 w 4770580"/>
                <a:gd name="connsiteY28" fmla="*/ 862389 h 1309351"/>
                <a:gd name="connsiteX29" fmla="*/ 1258381 w 4770580"/>
                <a:gd name="connsiteY29" fmla="*/ 448342 h 1309351"/>
                <a:gd name="connsiteX30" fmla="*/ 1168744 w 4770580"/>
                <a:gd name="connsiteY30" fmla="*/ 293086 h 1309351"/>
                <a:gd name="connsiteX31" fmla="*/ 810141 w 4770580"/>
                <a:gd name="connsiteY31" fmla="*/ 86112 h 1309351"/>
                <a:gd name="connsiteX32" fmla="*/ 720841 w 4770580"/>
                <a:gd name="connsiteY32" fmla="*/ 63932 h 1309351"/>
                <a:gd name="connsiteX33" fmla="*/ 468456 w 4770580"/>
                <a:gd name="connsiteY33" fmla="*/ 0 h 1309351"/>
                <a:gd name="connsiteX34" fmla="*/ 973030 w 4770580"/>
                <a:gd name="connsiteY34" fmla="*/ 70 h 1309351"/>
                <a:gd name="connsiteX35" fmla="*/ 1161109 w 4770580"/>
                <a:gd name="connsiteY35" fmla="*/ 108788 h 1309351"/>
                <a:gd name="connsiteX36" fmla="*/ 1205528 w 4770580"/>
                <a:gd name="connsiteY36" fmla="*/ 185726 h 1309351"/>
                <a:gd name="connsiteX37" fmla="*/ 1230238 w 4770580"/>
                <a:gd name="connsiteY37" fmla="*/ 228524 h 1309351"/>
                <a:gd name="connsiteX38" fmla="*/ 1244158 w 4770580"/>
                <a:gd name="connsiteY38" fmla="*/ 204345 h 1309351"/>
                <a:gd name="connsiteX39" fmla="*/ 1287348 w 4770580"/>
                <a:gd name="connsiteY39" fmla="*/ 129321 h 1309351"/>
                <a:gd name="connsiteX40" fmla="*/ 1470329 w 4770580"/>
                <a:gd name="connsiteY40" fmla="*/ 23809 h 1309351"/>
                <a:gd name="connsiteX41" fmla="*/ 4316245 w 4770580"/>
                <a:gd name="connsiteY41" fmla="*/ 23809 h 1309351"/>
                <a:gd name="connsiteX42" fmla="*/ 4497840 w 4770580"/>
                <a:gd name="connsiteY42" fmla="*/ 129321 h 1309351"/>
                <a:gd name="connsiteX43" fmla="*/ 4744589 w 4770580"/>
                <a:gd name="connsiteY43" fmla="*/ 555530 h 1309351"/>
                <a:gd name="connsiteX44" fmla="*/ 4744589 w 4770580"/>
                <a:gd name="connsiteY44" fmla="*/ 766553 h 1309351"/>
                <a:gd name="connsiteX45" fmla="*/ 4497840 w 4770580"/>
                <a:gd name="connsiteY45" fmla="*/ 1191374 h 1309351"/>
                <a:gd name="connsiteX46" fmla="*/ 4316245 w 4770580"/>
                <a:gd name="connsiteY46" fmla="*/ 1296885 h 1309351"/>
                <a:gd name="connsiteX47" fmla="*/ 1470329 w 4770580"/>
                <a:gd name="connsiteY47" fmla="*/ 1296885 h 1309351"/>
                <a:gd name="connsiteX48" fmla="*/ 1287348 w 4770580"/>
                <a:gd name="connsiteY48" fmla="*/ 1191374 h 1309351"/>
                <a:gd name="connsiteX49" fmla="*/ 1227445 w 4770580"/>
                <a:gd name="connsiteY49" fmla="*/ 1087658 h 1309351"/>
                <a:gd name="connsiteX50" fmla="*/ 1226848 w 4770580"/>
                <a:gd name="connsiteY50" fmla="*/ 1086624 h 1309351"/>
                <a:gd name="connsiteX51" fmla="*/ 1222923 w 4770580"/>
                <a:gd name="connsiteY51" fmla="*/ 1093425 h 1309351"/>
                <a:gd name="connsiteX52" fmla="*/ 1161344 w 4770580"/>
                <a:gd name="connsiteY52" fmla="*/ 1200117 h 1309351"/>
                <a:gd name="connsiteX53" fmla="*/ 972144 w 4770580"/>
                <a:gd name="connsiteY53" fmla="*/ 1309351 h 1309351"/>
                <a:gd name="connsiteX54" fmla="*/ 467570 w 4770580"/>
                <a:gd name="connsiteY54" fmla="*/ 1309282 h 1309351"/>
                <a:gd name="connsiteX55" fmla="*/ 279492 w 4770580"/>
                <a:gd name="connsiteY55" fmla="*/ 1200563 h 1309351"/>
                <a:gd name="connsiteX56" fmla="*/ 27144 w 4770580"/>
                <a:gd name="connsiteY56" fmla="*/ 763483 h 1309351"/>
                <a:gd name="connsiteX57" fmla="*/ 27030 w 4770580"/>
                <a:gd name="connsiteY57" fmla="*/ 546244 h 1309351"/>
                <a:gd name="connsiteX58" fmla="*/ 279256 w 4770580"/>
                <a:gd name="connsiteY58" fmla="*/ 109234 h 1309351"/>
                <a:gd name="connsiteX59" fmla="*/ 468456 w 4770580"/>
                <a:gd name="connsiteY59" fmla="*/ 0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1518707" y="68270"/>
                  </a:moveTo>
                  <a:cubicBezTo>
                    <a:pt x="1450415" y="68270"/>
                    <a:pt x="1375427" y="109593"/>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6"/>
                    <a:pt x="1413571" y="763108"/>
                  </a:cubicBezTo>
                  <a:cubicBezTo>
                    <a:pt x="1350514" y="872360"/>
                    <a:pt x="1303222" y="954299"/>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3"/>
                    <a:pt x="4336113" y="68270"/>
                    <a:pt x="4267820" y="68270"/>
                  </a:cubicBezTo>
                  <a:cubicBezTo>
                    <a:pt x="1518707" y="68270"/>
                    <a:pt x="1518707" y="68270"/>
                    <a:pt x="1518707" y="68270"/>
                  </a:cubicBezTo>
                  <a:close/>
                  <a:moveTo>
                    <a:pt x="720841" y="63932"/>
                  </a:moveTo>
                  <a:cubicBezTo>
                    <a:pt x="689249" y="63906"/>
                    <a:pt x="657713" y="71290"/>
                    <a:pt x="631877" y="86206"/>
                  </a:cubicBezTo>
                  <a:lnTo>
                    <a:pt x="273216" y="293279"/>
                  </a:lnTo>
                  <a:cubicBezTo>
                    <a:pt x="221545" y="323111"/>
                    <a:pt x="183555" y="388340"/>
                    <a:pt x="184004" y="447613"/>
                  </a:cubicBezTo>
                  <a:cubicBezTo>
                    <a:pt x="184004" y="447613"/>
                    <a:pt x="184004" y="447613"/>
                    <a:pt x="183946" y="861660"/>
                  </a:cubicBezTo>
                  <a:cubicBezTo>
                    <a:pt x="183968" y="922532"/>
                    <a:pt x="221463" y="987475"/>
                    <a:pt x="273583" y="1016915"/>
                  </a:cubicBezTo>
                  <a:cubicBezTo>
                    <a:pt x="273583" y="1016915"/>
                    <a:pt x="273583" y="1016915"/>
                    <a:pt x="632187" y="1223889"/>
                  </a:cubicBezTo>
                  <a:cubicBezTo>
                    <a:pt x="683294" y="1253914"/>
                    <a:pt x="758779" y="1253628"/>
                    <a:pt x="810450" y="1223795"/>
                  </a:cubicBezTo>
                  <a:cubicBezTo>
                    <a:pt x="810450" y="1223795"/>
                    <a:pt x="810450" y="1223795"/>
                    <a:pt x="1169111" y="1016722"/>
                  </a:cubicBezTo>
                  <a:cubicBezTo>
                    <a:pt x="1220783" y="986890"/>
                    <a:pt x="1257759" y="922246"/>
                    <a:pt x="1258324" y="862389"/>
                  </a:cubicBezTo>
                  <a:cubicBezTo>
                    <a:pt x="1258324" y="862389"/>
                    <a:pt x="1258324" y="862389"/>
                    <a:pt x="1258381" y="448342"/>
                  </a:cubicBezTo>
                  <a:cubicBezTo>
                    <a:pt x="1257932" y="389069"/>
                    <a:pt x="1220437" y="324126"/>
                    <a:pt x="1168744" y="293086"/>
                  </a:cubicBezTo>
                  <a:cubicBezTo>
                    <a:pt x="1168744" y="293086"/>
                    <a:pt x="1168744" y="293086"/>
                    <a:pt x="810141" y="86112"/>
                  </a:cubicBezTo>
                  <a:cubicBezTo>
                    <a:pt x="784081" y="71392"/>
                    <a:pt x="752433" y="63958"/>
                    <a:pt x="720841" y="63932"/>
                  </a:cubicBezTo>
                  <a:close/>
                  <a:moveTo>
                    <a:pt x="468456" y="0"/>
                  </a:moveTo>
                  <a:cubicBezTo>
                    <a:pt x="973030" y="70"/>
                    <a:pt x="973030" y="70"/>
                    <a:pt x="973030" y="70"/>
                  </a:cubicBezTo>
                  <a:cubicBezTo>
                    <a:pt x="1045975" y="758"/>
                    <a:pt x="1124753" y="45820"/>
                    <a:pt x="1161109" y="108788"/>
                  </a:cubicBezTo>
                  <a:cubicBezTo>
                    <a:pt x="1176881" y="136106"/>
                    <a:pt x="1191667"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5" y="546"/>
                    <a:pt x="468456" y="0"/>
                  </a:cubicBezTo>
                  <a:close/>
                </a:path>
              </a:pathLst>
            </a:custGeom>
            <a:solidFill>
              <a:schemeClr val="accent1"/>
            </a:solidFill>
            <a:ln w="19050">
              <a:noFill/>
            </a:ln>
            <a:effectLst>
              <a:softEdge rad="0"/>
            </a:effectLst>
          </p:spPr>
          <p:txBody>
            <a:bodyPr vert="horz" wrap="square" lIns="121883" tIns="60941" rIns="121883" bIns="60941" numCol="1" anchor="t" anchorCtr="0" compatLnSpc="1">
              <a:prstTxWarp prst="textNoShape">
                <a:avLst/>
              </a:prstTxWarp>
              <a:noAutofit/>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4" name="组合 30"/>
            <p:cNvGrpSpPr/>
            <p:nvPr/>
          </p:nvGrpSpPr>
          <p:grpSpPr>
            <a:xfrm>
              <a:off x="1840938" y="2355369"/>
              <a:ext cx="453607" cy="436227"/>
              <a:chOff x="9791183" y="5224434"/>
              <a:chExt cx="645684" cy="620945"/>
            </a:xfrm>
            <a:gradFill>
              <a:gsLst>
                <a:gs pos="0">
                  <a:srgbClr val="FDFA75"/>
                </a:gs>
                <a:gs pos="100000">
                  <a:srgbClr val="D79E11"/>
                </a:gs>
              </a:gsLst>
              <a:lin ang="2700000" scaled="1"/>
            </a:gradFill>
            <a:effectLst/>
          </p:grpSpPr>
          <p:sp>
            <p:nvSpPr>
              <p:cNvPr id="6" name="Oval 131"/>
              <p:cNvSpPr>
                <a:spLocks noChangeArrowheads="1"/>
              </p:cNvSpPr>
              <p:nvPr/>
            </p:nvSpPr>
            <p:spPr bwMode="auto">
              <a:xfrm>
                <a:off x="9968746" y="5224434"/>
                <a:ext cx="290558" cy="294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5" name="文本框 45"/>
            <p:cNvSpPr txBox="1"/>
            <p:nvPr/>
          </p:nvSpPr>
          <p:spPr>
            <a:xfrm>
              <a:off x="3092916" y="2152052"/>
              <a:ext cx="2493327" cy="1302794"/>
            </a:xfrm>
            <a:prstGeom prst="rect">
              <a:avLst/>
            </a:prstGeom>
            <a:noFill/>
            <a:effectLst/>
          </p:spPr>
          <p:txBody>
            <a:bodyPr wrap="none" rtlCol="0">
              <a:spAutoFit/>
            </a:bodyPr>
            <a:lstStyle/>
            <a:p>
              <a:r>
                <a:rPr lang="zh-CN" altLang="en-US"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a:t>
              </a:r>
              <a:endParaRPr lang="en-US" altLang="zh-CN"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您的内容打在这里，或者通过复制</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您的文本后，在此框中选择粘贴，</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并选择只保留文字。</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8" name="组合 7"/>
          <p:cNvGrpSpPr/>
          <p:nvPr/>
        </p:nvGrpSpPr>
        <p:grpSpPr>
          <a:xfrm>
            <a:off x="5968089" y="2634269"/>
            <a:ext cx="4769936" cy="1473648"/>
            <a:chOff x="5967013" y="2701053"/>
            <a:chExt cx="4770580" cy="1473649"/>
          </a:xfrm>
        </p:grpSpPr>
        <p:sp>
          <p:nvSpPr>
            <p:cNvPr id="9" name="任意多边形 8"/>
            <p:cNvSpPr>
              <a:spLocks/>
            </p:cNvSpPr>
            <p:nvPr/>
          </p:nvSpPr>
          <p:spPr bwMode="auto">
            <a:xfrm rot="10800000">
              <a:off x="5967013" y="2701053"/>
              <a:ext cx="4770580" cy="1309351"/>
            </a:xfrm>
            <a:custGeom>
              <a:avLst/>
              <a:gdLst>
                <a:gd name="connsiteX0" fmla="*/ 721107 w 4770580"/>
                <a:gd name="connsiteY0" fmla="*/ 1246288 h 1309351"/>
                <a:gd name="connsiteX1" fmla="*/ 810450 w 4770580"/>
                <a:gd name="connsiteY1" fmla="*/ 1223794 h 1309351"/>
                <a:gd name="connsiteX2" fmla="*/ 1169111 w 4770580"/>
                <a:gd name="connsiteY2" fmla="*/ 1016721 h 1309351"/>
                <a:gd name="connsiteX3" fmla="*/ 1258324 w 4770580"/>
                <a:gd name="connsiteY3" fmla="*/ 862388 h 1309351"/>
                <a:gd name="connsiteX4" fmla="*/ 1258381 w 4770580"/>
                <a:gd name="connsiteY4" fmla="*/ 448341 h 1309351"/>
                <a:gd name="connsiteX5" fmla="*/ 1168744 w 4770580"/>
                <a:gd name="connsiteY5" fmla="*/ 293085 h 1309351"/>
                <a:gd name="connsiteX6" fmla="*/ 810141 w 4770580"/>
                <a:gd name="connsiteY6" fmla="*/ 86111 h 1309351"/>
                <a:gd name="connsiteX7" fmla="*/ 631877 w 4770580"/>
                <a:gd name="connsiteY7" fmla="*/ 86205 h 1309351"/>
                <a:gd name="connsiteX8" fmla="*/ 273216 w 4770580"/>
                <a:gd name="connsiteY8" fmla="*/ 293278 h 1309351"/>
                <a:gd name="connsiteX9" fmla="*/ 184003 w 4770580"/>
                <a:gd name="connsiteY9" fmla="*/ 447612 h 1309351"/>
                <a:gd name="connsiteX10" fmla="*/ 183946 w 4770580"/>
                <a:gd name="connsiteY10" fmla="*/ 861659 h 1309351"/>
                <a:gd name="connsiteX11" fmla="*/ 273583 w 4770580"/>
                <a:gd name="connsiteY11" fmla="*/ 1016914 h 1309351"/>
                <a:gd name="connsiteX12" fmla="*/ 632187 w 4770580"/>
                <a:gd name="connsiteY12" fmla="*/ 1223888 h 1309351"/>
                <a:gd name="connsiteX13" fmla="*/ 721107 w 4770580"/>
                <a:gd name="connsiteY13" fmla="*/ 1246288 h 1309351"/>
                <a:gd name="connsiteX14" fmla="*/ 4267820 w 4770580"/>
                <a:gd name="connsiteY14" fmla="*/ 1252423 h 1309351"/>
                <a:gd name="connsiteX15" fmla="*/ 4443238 w 4770580"/>
                <a:gd name="connsiteY15" fmla="*/ 1154282 h 1309351"/>
                <a:gd name="connsiteX16" fmla="*/ 4681593 w 4770580"/>
                <a:gd name="connsiteY16" fmla="*/ 759135 h 1309351"/>
                <a:gd name="connsiteX17" fmla="*/ 4681593 w 4770580"/>
                <a:gd name="connsiteY17" fmla="*/ 562851 h 1309351"/>
                <a:gd name="connsiteX18" fmla="*/ 4443238 w 4770580"/>
                <a:gd name="connsiteY18" fmla="*/ 166412 h 1309351"/>
                <a:gd name="connsiteX19" fmla="*/ 4267820 w 4770580"/>
                <a:gd name="connsiteY19" fmla="*/ 68271 h 1309351"/>
                <a:gd name="connsiteX20" fmla="*/ 1518707 w 4770580"/>
                <a:gd name="connsiteY20" fmla="*/ 68271 h 1309351"/>
                <a:gd name="connsiteX21" fmla="*/ 1341950 w 4770580"/>
                <a:gd name="connsiteY21" fmla="*/ 166412 h 1309351"/>
                <a:gd name="connsiteX22" fmla="*/ 1300229 w 4770580"/>
                <a:gd name="connsiteY22" fmla="*/ 236195 h 1309351"/>
                <a:gd name="connsiteX23" fmla="*/ 1266876 w 4770580"/>
                <a:gd name="connsiteY23" fmla="*/ 291983 h 1309351"/>
                <a:gd name="connsiteX24" fmla="*/ 1278103 w 4770580"/>
                <a:gd name="connsiteY24" fmla="*/ 311429 h 1309351"/>
                <a:gd name="connsiteX25" fmla="*/ 1413457 w 4770580"/>
                <a:gd name="connsiteY25" fmla="*/ 545868 h 1309351"/>
                <a:gd name="connsiteX26" fmla="*/ 1413571 w 4770580"/>
                <a:gd name="connsiteY26" fmla="*/ 763108 h 1309351"/>
                <a:gd name="connsiteX27" fmla="*/ 1267753 w 4770580"/>
                <a:gd name="connsiteY27" fmla="*/ 1015754 h 1309351"/>
                <a:gd name="connsiteX28" fmla="*/ 1263390 w 4770580"/>
                <a:gd name="connsiteY28" fmla="*/ 1023310 h 1309351"/>
                <a:gd name="connsiteX29" fmla="*/ 1264931 w 4770580"/>
                <a:gd name="connsiteY29" fmla="*/ 1025879 h 1309351"/>
                <a:gd name="connsiteX30" fmla="*/ 1341950 w 4770580"/>
                <a:gd name="connsiteY30" fmla="*/ 1154283 h 1309351"/>
                <a:gd name="connsiteX31" fmla="*/ 1518707 w 4770580"/>
                <a:gd name="connsiteY31" fmla="*/ 1252423 h 1309351"/>
                <a:gd name="connsiteX32" fmla="*/ 4267820 w 4770580"/>
                <a:gd name="connsiteY32" fmla="*/ 1252423 h 1309351"/>
                <a:gd name="connsiteX33" fmla="*/ 972144 w 4770580"/>
                <a:gd name="connsiteY33" fmla="*/ 1309351 h 1309351"/>
                <a:gd name="connsiteX34" fmla="*/ 467570 w 4770580"/>
                <a:gd name="connsiteY34" fmla="*/ 1309282 h 1309351"/>
                <a:gd name="connsiteX35" fmla="*/ 279492 w 4770580"/>
                <a:gd name="connsiteY35" fmla="*/ 1200563 h 1309351"/>
                <a:gd name="connsiteX36" fmla="*/ 27144 w 4770580"/>
                <a:gd name="connsiteY36" fmla="*/ 763483 h 1309351"/>
                <a:gd name="connsiteX37" fmla="*/ 27029 w 4770580"/>
                <a:gd name="connsiteY37" fmla="*/ 546244 h 1309351"/>
                <a:gd name="connsiteX38" fmla="*/ 279256 w 4770580"/>
                <a:gd name="connsiteY38" fmla="*/ 109234 h 1309351"/>
                <a:gd name="connsiteX39" fmla="*/ 468456 w 4770580"/>
                <a:gd name="connsiteY39" fmla="*/ 0 h 1309351"/>
                <a:gd name="connsiteX40" fmla="*/ 973030 w 4770580"/>
                <a:gd name="connsiteY40" fmla="*/ 70 h 1309351"/>
                <a:gd name="connsiteX41" fmla="*/ 1161108 w 4770580"/>
                <a:gd name="connsiteY41" fmla="*/ 108789 h 1309351"/>
                <a:gd name="connsiteX42" fmla="*/ 1205528 w 4770580"/>
                <a:gd name="connsiteY42" fmla="*/ 185726 h 1309351"/>
                <a:gd name="connsiteX43" fmla="*/ 1230238 w 4770580"/>
                <a:gd name="connsiteY43" fmla="*/ 228524 h 1309351"/>
                <a:gd name="connsiteX44" fmla="*/ 1244158 w 4770580"/>
                <a:gd name="connsiteY44" fmla="*/ 204345 h 1309351"/>
                <a:gd name="connsiteX45" fmla="*/ 1287348 w 4770580"/>
                <a:gd name="connsiteY45" fmla="*/ 129321 h 1309351"/>
                <a:gd name="connsiteX46" fmla="*/ 1470329 w 4770580"/>
                <a:gd name="connsiteY46" fmla="*/ 23809 h 1309351"/>
                <a:gd name="connsiteX47" fmla="*/ 4316245 w 4770580"/>
                <a:gd name="connsiteY47" fmla="*/ 23809 h 1309351"/>
                <a:gd name="connsiteX48" fmla="*/ 4497840 w 4770580"/>
                <a:gd name="connsiteY48" fmla="*/ 129321 h 1309351"/>
                <a:gd name="connsiteX49" fmla="*/ 4744589 w 4770580"/>
                <a:gd name="connsiteY49" fmla="*/ 555530 h 1309351"/>
                <a:gd name="connsiteX50" fmla="*/ 4744589 w 4770580"/>
                <a:gd name="connsiteY50" fmla="*/ 766553 h 1309351"/>
                <a:gd name="connsiteX51" fmla="*/ 4497840 w 4770580"/>
                <a:gd name="connsiteY51" fmla="*/ 1191374 h 1309351"/>
                <a:gd name="connsiteX52" fmla="*/ 4316245 w 4770580"/>
                <a:gd name="connsiteY52" fmla="*/ 1296885 h 1309351"/>
                <a:gd name="connsiteX53" fmla="*/ 1470329 w 4770580"/>
                <a:gd name="connsiteY53" fmla="*/ 1296885 h 1309351"/>
                <a:gd name="connsiteX54" fmla="*/ 1287348 w 4770580"/>
                <a:gd name="connsiteY54" fmla="*/ 1191374 h 1309351"/>
                <a:gd name="connsiteX55" fmla="*/ 1227445 w 4770580"/>
                <a:gd name="connsiteY55" fmla="*/ 1087658 h 1309351"/>
                <a:gd name="connsiteX56" fmla="*/ 1226848 w 4770580"/>
                <a:gd name="connsiteY56" fmla="*/ 1086624 h 1309351"/>
                <a:gd name="connsiteX57" fmla="*/ 1222923 w 4770580"/>
                <a:gd name="connsiteY57" fmla="*/ 1093425 h 1309351"/>
                <a:gd name="connsiteX58" fmla="*/ 1161344 w 4770580"/>
                <a:gd name="connsiteY58" fmla="*/ 1200117 h 1309351"/>
                <a:gd name="connsiteX59" fmla="*/ 972144 w 4770580"/>
                <a:gd name="connsiteY59" fmla="*/ 1309351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721107" y="1246288"/>
                  </a:moveTo>
                  <a:cubicBezTo>
                    <a:pt x="752826" y="1246240"/>
                    <a:pt x="784615" y="1238711"/>
                    <a:pt x="810450" y="1223794"/>
                  </a:cubicBezTo>
                  <a:cubicBezTo>
                    <a:pt x="810450" y="1223794"/>
                    <a:pt x="810450" y="1223794"/>
                    <a:pt x="1169111" y="1016721"/>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58020" y="56672"/>
                    <a:pt x="683549" y="56372"/>
                    <a:pt x="631877" y="86205"/>
                  </a:cubicBezTo>
                  <a:lnTo>
                    <a:pt x="273216" y="293278"/>
                  </a:lnTo>
                  <a:cubicBezTo>
                    <a:pt x="221545" y="323110"/>
                    <a:pt x="183555" y="388339"/>
                    <a:pt x="184003" y="447612"/>
                  </a:cubicBezTo>
                  <a:cubicBezTo>
                    <a:pt x="184003" y="447612"/>
                    <a:pt x="184003" y="447612"/>
                    <a:pt x="183946" y="861659"/>
                  </a:cubicBezTo>
                  <a:cubicBezTo>
                    <a:pt x="183968" y="922531"/>
                    <a:pt x="221463" y="987474"/>
                    <a:pt x="273583" y="1016914"/>
                  </a:cubicBezTo>
                  <a:cubicBezTo>
                    <a:pt x="273583" y="1016914"/>
                    <a:pt x="273583" y="1016914"/>
                    <a:pt x="632187" y="1223888"/>
                  </a:cubicBezTo>
                  <a:cubicBezTo>
                    <a:pt x="657740" y="1238900"/>
                    <a:pt x="689388" y="1246335"/>
                    <a:pt x="721107" y="1246288"/>
                  </a:cubicBezTo>
                  <a:close/>
                  <a:moveTo>
                    <a:pt x="4267820" y="1252423"/>
                  </a:moveTo>
                  <a:cubicBezTo>
                    <a:pt x="4336113" y="1252423"/>
                    <a:pt x="4409761" y="1211101"/>
                    <a:pt x="4443238" y="1154282"/>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4"/>
                    <a:pt x="4336113" y="68271"/>
                    <a:pt x="4267820" y="68271"/>
                  </a:cubicBezTo>
                  <a:cubicBezTo>
                    <a:pt x="1518707" y="68271"/>
                    <a:pt x="1518707" y="68271"/>
                    <a:pt x="1518707" y="68271"/>
                  </a:cubicBezTo>
                  <a:cubicBezTo>
                    <a:pt x="1450414" y="68271"/>
                    <a:pt x="1375426" y="109594"/>
                    <a:pt x="1341950" y="166412"/>
                  </a:cubicBezTo>
                  <a:cubicBezTo>
                    <a:pt x="1327136" y="191189"/>
                    <a:pt x="1313249" y="214418"/>
                    <a:pt x="1300229" y="236195"/>
                  </a:cubicBezTo>
                  <a:lnTo>
                    <a:pt x="1266876" y="291983"/>
                  </a:lnTo>
                  <a:lnTo>
                    <a:pt x="1278103" y="311429"/>
                  </a:lnTo>
                  <a:cubicBezTo>
                    <a:pt x="1413457" y="545868"/>
                    <a:pt x="1413457" y="545868"/>
                    <a:pt x="1413457" y="545868"/>
                  </a:cubicBezTo>
                  <a:cubicBezTo>
                    <a:pt x="1449811" y="608837"/>
                    <a:pt x="1450160" y="700826"/>
                    <a:pt x="1413571" y="763108"/>
                  </a:cubicBezTo>
                  <a:cubicBezTo>
                    <a:pt x="1350514" y="872360"/>
                    <a:pt x="1303222" y="954299"/>
                    <a:pt x="1267753" y="1015754"/>
                  </a:cubicBezTo>
                  <a:lnTo>
                    <a:pt x="1263390" y="1023310"/>
                  </a:lnTo>
                  <a:lnTo>
                    <a:pt x="1264931" y="1025879"/>
                  </a:lnTo>
                  <a:cubicBezTo>
                    <a:pt x="1341950" y="1154283"/>
                    <a:pt x="1341950" y="1154283"/>
                    <a:pt x="1341950" y="1154283"/>
                  </a:cubicBezTo>
                  <a:cubicBezTo>
                    <a:pt x="1375426" y="1211101"/>
                    <a:pt x="1450414" y="1252423"/>
                    <a:pt x="1518707" y="1252423"/>
                  </a:cubicBezTo>
                  <a:cubicBezTo>
                    <a:pt x="4267820" y="1252423"/>
                    <a:pt x="4267820" y="1252423"/>
                    <a:pt x="4267820" y="1252423"/>
                  </a:cubicBezTo>
                  <a:close/>
                  <a:moveTo>
                    <a:pt x="972144" y="1309351"/>
                  </a:moveTo>
                  <a:cubicBezTo>
                    <a:pt x="467570" y="1309282"/>
                    <a:pt x="467570" y="1309282"/>
                    <a:pt x="467570" y="1309282"/>
                  </a:cubicBezTo>
                  <a:cubicBezTo>
                    <a:pt x="395338" y="1309828"/>
                    <a:pt x="315847" y="1263532"/>
                    <a:pt x="279492" y="1200563"/>
                  </a:cubicBezTo>
                  <a:lnTo>
                    <a:pt x="27144" y="763483"/>
                  </a:lnTo>
                  <a:cubicBezTo>
                    <a:pt x="-9211" y="700514"/>
                    <a:pt x="-8847" y="609760"/>
                    <a:pt x="27029" y="546244"/>
                  </a:cubicBezTo>
                  <a:cubicBezTo>
                    <a:pt x="279256" y="109234"/>
                    <a:pt x="279256" y="109234"/>
                    <a:pt x="279256" y="109234"/>
                  </a:cubicBezTo>
                  <a:cubicBezTo>
                    <a:pt x="317082" y="46239"/>
                    <a:pt x="396224" y="546"/>
                    <a:pt x="468456" y="0"/>
                  </a:cubicBezTo>
                  <a:cubicBezTo>
                    <a:pt x="973030" y="70"/>
                    <a:pt x="973030" y="70"/>
                    <a:pt x="973030" y="70"/>
                  </a:cubicBezTo>
                  <a:cubicBezTo>
                    <a:pt x="1045975" y="758"/>
                    <a:pt x="1124753" y="45820"/>
                    <a:pt x="1161108" y="108789"/>
                  </a:cubicBezTo>
                  <a:cubicBezTo>
                    <a:pt x="1176880" y="136106"/>
                    <a:pt x="1191666"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59"/>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lose/>
                </a:path>
              </a:pathLst>
            </a:custGeom>
            <a:solidFill>
              <a:schemeClr val="accent3"/>
            </a:solidFill>
            <a:ln w="19050">
              <a:noFill/>
            </a:ln>
            <a:effectLst>
              <a:softEdge rad="0"/>
            </a:effectLst>
          </p:spPr>
          <p:txBody>
            <a:bodyPr vert="horz" wrap="square" lIns="121883" tIns="60941" rIns="121883" bIns="60941" numCol="1" anchor="t" anchorCtr="0" compatLnSpc="1">
              <a:prstTxWarp prst="textNoShape">
                <a:avLst/>
              </a:prstTxWarp>
              <a:noAutofit/>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Freeform 223"/>
            <p:cNvSpPr>
              <a:spLocks/>
            </p:cNvSpPr>
            <p:nvPr/>
          </p:nvSpPr>
          <p:spPr bwMode="auto">
            <a:xfrm>
              <a:off x="9816552" y="3168895"/>
              <a:ext cx="442748" cy="359078"/>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accent3"/>
            </a:solidFill>
            <a:ln>
              <a:noFill/>
            </a:ln>
            <a:effec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文本框 46"/>
            <p:cNvSpPr txBox="1"/>
            <p:nvPr/>
          </p:nvSpPr>
          <p:spPr>
            <a:xfrm>
              <a:off x="6724637" y="2871908"/>
              <a:ext cx="2493327" cy="1302794"/>
            </a:xfrm>
            <a:prstGeom prst="rect">
              <a:avLst/>
            </a:prstGeom>
            <a:noFill/>
            <a:effectLst/>
          </p:spPr>
          <p:txBody>
            <a:bodyPr wrap="none" rtlCol="0">
              <a:spAutoFit/>
            </a:bodyPr>
            <a:lstStyle/>
            <a:p>
              <a:r>
                <a:rPr lang="zh-CN" altLang="en-US"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a:t>
              </a:r>
              <a:endParaRPr lang="en-US" altLang="zh-CN"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您的内容打在这里，或者通过复制</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您的文本后，在此框中选择粘贴，</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并选择只保留文字。</a:t>
              </a:r>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2" name="组合 11"/>
          <p:cNvGrpSpPr/>
          <p:nvPr/>
        </p:nvGrpSpPr>
        <p:grpSpPr>
          <a:xfrm>
            <a:off x="1465767" y="3828454"/>
            <a:ext cx="4769936" cy="1442189"/>
            <a:chOff x="1464083" y="3895234"/>
            <a:chExt cx="4770580" cy="1442187"/>
          </a:xfrm>
        </p:grpSpPr>
        <p:sp>
          <p:nvSpPr>
            <p:cNvPr id="13" name="任意多边形 12"/>
            <p:cNvSpPr>
              <a:spLocks/>
            </p:cNvSpPr>
            <p:nvPr/>
          </p:nvSpPr>
          <p:spPr bwMode="auto">
            <a:xfrm>
              <a:off x="1464083" y="3895234"/>
              <a:ext cx="4770580" cy="1309352"/>
            </a:xfrm>
            <a:custGeom>
              <a:avLst/>
              <a:gdLst>
                <a:gd name="connsiteX0" fmla="*/ 1518707 w 4770580"/>
                <a:gd name="connsiteY0" fmla="*/ 68271 h 1309352"/>
                <a:gd name="connsiteX1" fmla="*/ 1341950 w 4770580"/>
                <a:gd name="connsiteY1" fmla="*/ 166412 h 1309352"/>
                <a:gd name="connsiteX2" fmla="*/ 1300229 w 4770580"/>
                <a:gd name="connsiteY2" fmla="*/ 236195 h 1309352"/>
                <a:gd name="connsiteX3" fmla="*/ 1266876 w 4770580"/>
                <a:gd name="connsiteY3" fmla="*/ 291983 h 1309352"/>
                <a:gd name="connsiteX4" fmla="*/ 1278103 w 4770580"/>
                <a:gd name="connsiteY4" fmla="*/ 311429 h 1309352"/>
                <a:gd name="connsiteX5" fmla="*/ 1413457 w 4770580"/>
                <a:gd name="connsiteY5" fmla="*/ 545868 h 1309352"/>
                <a:gd name="connsiteX6" fmla="*/ 1413571 w 4770580"/>
                <a:gd name="connsiteY6" fmla="*/ 763108 h 1309352"/>
                <a:gd name="connsiteX7" fmla="*/ 1267753 w 4770580"/>
                <a:gd name="connsiteY7" fmla="*/ 1015754 h 1309352"/>
                <a:gd name="connsiteX8" fmla="*/ 1263392 w 4770580"/>
                <a:gd name="connsiteY8" fmla="*/ 1023311 h 1309352"/>
                <a:gd name="connsiteX9" fmla="*/ 1264931 w 4770580"/>
                <a:gd name="connsiteY9" fmla="*/ 1025879 h 1309352"/>
                <a:gd name="connsiteX10" fmla="*/ 1341950 w 4770580"/>
                <a:gd name="connsiteY10" fmla="*/ 1154283 h 1309352"/>
                <a:gd name="connsiteX11" fmla="*/ 1518707 w 4770580"/>
                <a:gd name="connsiteY11" fmla="*/ 1252423 h 1309352"/>
                <a:gd name="connsiteX12" fmla="*/ 4267820 w 4770580"/>
                <a:gd name="connsiteY12" fmla="*/ 1252423 h 1309352"/>
                <a:gd name="connsiteX13" fmla="*/ 4443238 w 4770580"/>
                <a:gd name="connsiteY13" fmla="*/ 1154283 h 1309352"/>
                <a:gd name="connsiteX14" fmla="*/ 4681593 w 4770580"/>
                <a:gd name="connsiteY14" fmla="*/ 759135 h 1309352"/>
                <a:gd name="connsiteX15" fmla="*/ 4681593 w 4770580"/>
                <a:gd name="connsiteY15" fmla="*/ 562852 h 1309352"/>
                <a:gd name="connsiteX16" fmla="*/ 4443238 w 4770580"/>
                <a:gd name="connsiteY16" fmla="*/ 166412 h 1309352"/>
                <a:gd name="connsiteX17" fmla="*/ 4267820 w 4770580"/>
                <a:gd name="connsiteY17" fmla="*/ 68271 h 1309352"/>
                <a:gd name="connsiteX18" fmla="*/ 1518707 w 4770580"/>
                <a:gd name="connsiteY18" fmla="*/ 68271 h 1309352"/>
                <a:gd name="connsiteX19" fmla="*/ 720841 w 4770580"/>
                <a:gd name="connsiteY19" fmla="*/ 63931 h 1309352"/>
                <a:gd name="connsiteX20" fmla="*/ 631877 w 4770580"/>
                <a:gd name="connsiteY20" fmla="*/ 86205 h 1309352"/>
                <a:gd name="connsiteX21" fmla="*/ 273216 w 4770580"/>
                <a:gd name="connsiteY21" fmla="*/ 293278 h 1309352"/>
                <a:gd name="connsiteX22" fmla="*/ 184004 w 4770580"/>
                <a:gd name="connsiteY22" fmla="*/ 447612 h 1309352"/>
                <a:gd name="connsiteX23" fmla="*/ 183946 w 4770580"/>
                <a:gd name="connsiteY23" fmla="*/ 861659 h 1309352"/>
                <a:gd name="connsiteX24" fmla="*/ 273583 w 4770580"/>
                <a:gd name="connsiteY24" fmla="*/ 1016914 h 1309352"/>
                <a:gd name="connsiteX25" fmla="*/ 632187 w 4770580"/>
                <a:gd name="connsiteY25" fmla="*/ 1223888 h 1309352"/>
                <a:gd name="connsiteX26" fmla="*/ 810450 w 4770580"/>
                <a:gd name="connsiteY26" fmla="*/ 1223795 h 1309352"/>
                <a:gd name="connsiteX27" fmla="*/ 1169111 w 4770580"/>
                <a:gd name="connsiteY27" fmla="*/ 1016722 h 1309352"/>
                <a:gd name="connsiteX28" fmla="*/ 1258324 w 4770580"/>
                <a:gd name="connsiteY28" fmla="*/ 862388 h 1309352"/>
                <a:gd name="connsiteX29" fmla="*/ 1258381 w 4770580"/>
                <a:gd name="connsiteY29" fmla="*/ 448341 h 1309352"/>
                <a:gd name="connsiteX30" fmla="*/ 1168744 w 4770580"/>
                <a:gd name="connsiteY30" fmla="*/ 293085 h 1309352"/>
                <a:gd name="connsiteX31" fmla="*/ 810141 w 4770580"/>
                <a:gd name="connsiteY31" fmla="*/ 86111 h 1309352"/>
                <a:gd name="connsiteX32" fmla="*/ 720841 w 4770580"/>
                <a:gd name="connsiteY32" fmla="*/ 63931 h 1309352"/>
                <a:gd name="connsiteX33" fmla="*/ 468456 w 4770580"/>
                <a:gd name="connsiteY33" fmla="*/ 0 h 1309352"/>
                <a:gd name="connsiteX34" fmla="*/ 973030 w 4770580"/>
                <a:gd name="connsiteY34" fmla="*/ 70 h 1309352"/>
                <a:gd name="connsiteX35" fmla="*/ 1161109 w 4770580"/>
                <a:gd name="connsiteY35" fmla="*/ 108789 h 1309352"/>
                <a:gd name="connsiteX36" fmla="*/ 1205528 w 4770580"/>
                <a:gd name="connsiteY36" fmla="*/ 185726 h 1309352"/>
                <a:gd name="connsiteX37" fmla="*/ 1230238 w 4770580"/>
                <a:gd name="connsiteY37" fmla="*/ 228524 h 1309352"/>
                <a:gd name="connsiteX38" fmla="*/ 1244158 w 4770580"/>
                <a:gd name="connsiteY38" fmla="*/ 204345 h 1309352"/>
                <a:gd name="connsiteX39" fmla="*/ 1287348 w 4770580"/>
                <a:gd name="connsiteY39" fmla="*/ 129321 h 1309352"/>
                <a:gd name="connsiteX40" fmla="*/ 1470329 w 4770580"/>
                <a:gd name="connsiteY40" fmla="*/ 23809 h 1309352"/>
                <a:gd name="connsiteX41" fmla="*/ 4316245 w 4770580"/>
                <a:gd name="connsiteY41" fmla="*/ 23809 h 1309352"/>
                <a:gd name="connsiteX42" fmla="*/ 4497840 w 4770580"/>
                <a:gd name="connsiteY42" fmla="*/ 129321 h 1309352"/>
                <a:gd name="connsiteX43" fmla="*/ 4744589 w 4770580"/>
                <a:gd name="connsiteY43" fmla="*/ 555530 h 1309352"/>
                <a:gd name="connsiteX44" fmla="*/ 4744589 w 4770580"/>
                <a:gd name="connsiteY44" fmla="*/ 766553 h 1309352"/>
                <a:gd name="connsiteX45" fmla="*/ 4497840 w 4770580"/>
                <a:gd name="connsiteY45" fmla="*/ 1191374 h 1309352"/>
                <a:gd name="connsiteX46" fmla="*/ 4316245 w 4770580"/>
                <a:gd name="connsiteY46" fmla="*/ 1296885 h 1309352"/>
                <a:gd name="connsiteX47" fmla="*/ 1470329 w 4770580"/>
                <a:gd name="connsiteY47" fmla="*/ 1296885 h 1309352"/>
                <a:gd name="connsiteX48" fmla="*/ 1287348 w 4770580"/>
                <a:gd name="connsiteY48" fmla="*/ 1191374 h 1309352"/>
                <a:gd name="connsiteX49" fmla="*/ 1227445 w 4770580"/>
                <a:gd name="connsiteY49" fmla="*/ 1087658 h 1309352"/>
                <a:gd name="connsiteX50" fmla="*/ 1226848 w 4770580"/>
                <a:gd name="connsiteY50" fmla="*/ 1086625 h 1309352"/>
                <a:gd name="connsiteX51" fmla="*/ 1222923 w 4770580"/>
                <a:gd name="connsiteY51" fmla="*/ 1093425 h 1309352"/>
                <a:gd name="connsiteX52" fmla="*/ 1161344 w 4770580"/>
                <a:gd name="connsiteY52" fmla="*/ 1200117 h 1309352"/>
                <a:gd name="connsiteX53" fmla="*/ 972144 w 4770580"/>
                <a:gd name="connsiteY53" fmla="*/ 1309352 h 1309352"/>
                <a:gd name="connsiteX54" fmla="*/ 467570 w 4770580"/>
                <a:gd name="connsiteY54" fmla="*/ 1309282 h 1309352"/>
                <a:gd name="connsiteX55" fmla="*/ 279492 w 4770580"/>
                <a:gd name="connsiteY55" fmla="*/ 1200563 h 1309352"/>
                <a:gd name="connsiteX56" fmla="*/ 27144 w 4770580"/>
                <a:gd name="connsiteY56" fmla="*/ 763483 h 1309352"/>
                <a:gd name="connsiteX57" fmla="*/ 27030 w 4770580"/>
                <a:gd name="connsiteY57" fmla="*/ 546244 h 1309352"/>
                <a:gd name="connsiteX58" fmla="*/ 279256 w 4770580"/>
                <a:gd name="connsiteY58" fmla="*/ 109234 h 1309352"/>
                <a:gd name="connsiteX59" fmla="*/ 468456 w 4770580"/>
                <a:gd name="connsiteY59" fmla="*/ 0 h 130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2">
                  <a:moveTo>
                    <a:pt x="1518707" y="68271"/>
                  </a:moveTo>
                  <a:cubicBezTo>
                    <a:pt x="1450415" y="68271"/>
                    <a:pt x="1375427" y="109594"/>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7"/>
                    <a:pt x="1413571" y="763108"/>
                  </a:cubicBezTo>
                  <a:cubicBezTo>
                    <a:pt x="1350514" y="872360"/>
                    <a:pt x="1303222" y="954300"/>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70"/>
                    <a:pt x="4681593" y="562852"/>
                  </a:cubicBezTo>
                  <a:cubicBezTo>
                    <a:pt x="4443238" y="166412"/>
                    <a:pt x="4443238" y="166412"/>
                    <a:pt x="4443238" y="166412"/>
                  </a:cubicBezTo>
                  <a:cubicBezTo>
                    <a:pt x="4409761" y="109594"/>
                    <a:pt x="4336113" y="68271"/>
                    <a:pt x="4267820" y="68271"/>
                  </a:cubicBezTo>
                  <a:cubicBezTo>
                    <a:pt x="1518707" y="68271"/>
                    <a:pt x="1518707" y="68271"/>
                    <a:pt x="1518707" y="68271"/>
                  </a:cubicBezTo>
                  <a:close/>
                  <a:moveTo>
                    <a:pt x="720841" y="63931"/>
                  </a:moveTo>
                  <a:cubicBezTo>
                    <a:pt x="689249" y="63905"/>
                    <a:pt x="657713" y="71289"/>
                    <a:pt x="631877" y="86205"/>
                  </a:cubicBezTo>
                  <a:lnTo>
                    <a:pt x="273216" y="293278"/>
                  </a:lnTo>
                  <a:cubicBezTo>
                    <a:pt x="221545" y="323111"/>
                    <a:pt x="183555" y="388340"/>
                    <a:pt x="184004" y="447612"/>
                  </a:cubicBezTo>
                  <a:cubicBezTo>
                    <a:pt x="184004" y="447612"/>
                    <a:pt x="184004" y="447612"/>
                    <a:pt x="183946" y="861659"/>
                  </a:cubicBezTo>
                  <a:cubicBezTo>
                    <a:pt x="183968" y="922531"/>
                    <a:pt x="221463" y="987474"/>
                    <a:pt x="273583" y="1016914"/>
                  </a:cubicBezTo>
                  <a:cubicBezTo>
                    <a:pt x="273583" y="1016914"/>
                    <a:pt x="273583" y="1016914"/>
                    <a:pt x="632187" y="1223888"/>
                  </a:cubicBezTo>
                  <a:cubicBezTo>
                    <a:pt x="683294" y="1253913"/>
                    <a:pt x="758779" y="1253627"/>
                    <a:pt x="810450" y="1223795"/>
                  </a:cubicBezTo>
                  <a:cubicBezTo>
                    <a:pt x="810450" y="1223795"/>
                    <a:pt x="810450" y="1223795"/>
                    <a:pt x="1169111" y="1016722"/>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84081" y="71392"/>
                    <a:pt x="752433" y="63957"/>
                    <a:pt x="720841" y="63931"/>
                  </a:cubicBezTo>
                  <a:close/>
                  <a:moveTo>
                    <a:pt x="468456" y="0"/>
                  </a:moveTo>
                  <a:cubicBezTo>
                    <a:pt x="973030" y="70"/>
                    <a:pt x="973030" y="70"/>
                    <a:pt x="973030" y="70"/>
                  </a:cubicBezTo>
                  <a:cubicBezTo>
                    <a:pt x="1045975" y="758"/>
                    <a:pt x="1124753" y="45820"/>
                    <a:pt x="1161109" y="108789"/>
                  </a:cubicBezTo>
                  <a:cubicBezTo>
                    <a:pt x="1176881" y="136106"/>
                    <a:pt x="1191666" y="161717"/>
                    <a:pt x="1205528" y="185726"/>
                  </a:cubicBezTo>
                  <a:lnTo>
                    <a:pt x="1230238" y="228524"/>
                  </a:lnTo>
                  <a:lnTo>
                    <a:pt x="1244158" y="204345"/>
                  </a:lnTo>
                  <a:cubicBezTo>
                    <a:pt x="1257636" y="180932"/>
                    <a:pt x="1272013" y="155959"/>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5"/>
                  </a:lnTo>
                  <a:lnTo>
                    <a:pt x="1222923" y="1093425"/>
                  </a:lnTo>
                  <a:cubicBezTo>
                    <a:pt x="1161344" y="1200117"/>
                    <a:pt x="1161344" y="1200117"/>
                    <a:pt x="1161344" y="1200117"/>
                  </a:cubicBezTo>
                  <a:cubicBezTo>
                    <a:pt x="1125468" y="1263633"/>
                    <a:pt x="1046325" y="1309326"/>
                    <a:pt x="972144" y="1309352"/>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4" y="546"/>
                    <a:pt x="468456" y="0"/>
                  </a:cubicBezTo>
                  <a:close/>
                </a:path>
              </a:pathLst>
            </a:custGeom>
            <a:solidFill>
              <a:schemeClr val="accent2"/>
            </a:solidFill>
            <a:ln w="19050">
              <a:noFill/>
            </a:ln>
            <a:effectLst>
              <a:softEdge rad="0"/>
            </a:effectLst>
          </p:spPr>
          <p:txBody>
            <a:bodyPr vert="horz" wrap="square" lIns="121883" tIns="60941" rIns="121883" bIns="60941" numCol="1" anchor="t" anchorCtr="0" compatLnSpc="1">
              <a:prstTxWarp prst="textNoShape">
                <a:avLst/>
              </a:prstTxWarp>
              <a:noAutofit/>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14" name="组合 33"/>
            <p:cNvGrpSpPr/>
            <p:nvPr/>
          </p:nvGrpSpPr>
          <p:grpSpPr>
            <a:xfrm>
              <a:off x="1999144" y="4294835"/>
              <a:ext cx="364229" cy="539708"/>
              <a:chOff x="1788810" y="2276744"/>
              <a:chExt cx="392113" cy="581026"/>
            </a:xfrm>
            <a:gradFill>
              <a:gsLst>
                <a:gs pos="0">
                  <a:srgbClr val="FDFA75"/>
                </a:gs>
                <a:gs pos="100000">
                  <a:srgbClr val="D79E11"/>
                </a:gs>
              </a:gsLst>
              <a:lin ang="2700000" scaled="1"/>
            </a:gradFill>
            <a:effectLst/>
          </p:grpSpPr>
          <p:sp>
            <p:nvSpPr>
              <p:cNvPr id="16"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7" name="Freeform 10"/>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8" name="Freeform 11"/>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15" name="文本框 47"/>
            <p:cNvSpPr txBox="1"/>
            <p:nvPr/>
          </p:nvSpPr>
          <p:spPr>
            <a:xfrm>
              <a:off x="3123168" y="4075538"/>
              <a:ext cx="2493327" cy="1261883"/>
            </a:xfrm>
            <a:prstGeom prst="rect">
              <a:avLst/>
            </a:prstGeom>
            <a:noFill/>
            <a:effectLst/>
          </p:spPr>
          <p:txBody>
            <a:bodyPr wrap="none" rtlCol="0">
              <a:spAutoFit/>
            </a:bodyPr>
            <a:lstStyle/>
            <a:p>
              <a:r>
                <a:rPr lang="zh-CN" altLang="en-US"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a:t>
              </a:r>
              <a:endParaRPr lang="en-US" altLang="zh-CN"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您的内容打在这里，或者通过复制</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您的文本后，在此框中选择粘贴，</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并选择只保留文字。</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9" name="组合 18"/>
          <p:cNvGrpSpPr/>
          <p:nvPr/>
        </p:nvGrpSpPr>
        <p:grpSpPr>
          <a:xfrm>
            <a:off x="6101896" y="4569412"/>
            <a:ext cx="4769936" cy="1458125"/>
            <a:chOff x="6100838" y="4636196"/>
            <a:chExt cx="4770580" cy="1458125"/>
          </a:xfrm>
        </p:grpSpPr>
        <p:sp>
          <p:nvSpPr>
            <p:cNvPr id="20" name="任意多边形 19"/>
            <p:cNvSpPr>
              <a:spLocks/>
            </p:cNvSpPr>
            <p:nvPr/>
          </p:nvSpPr>
          <p:spPr bwMode="auto">
            <a:xfrm rot="10800000">
              <a:off x="6100838" y="4636196"/>
              <a:ext cx="4770580" cy="1309353"/>
            </a:xfrm>
            <a:custGeom>
              <a:avLst/>
              <a:gdLst>
                <a:gd name="connsiteX0" fmla="*/ 721108 w 4770580"/>
                <a:gd name="connsiteY0" fmla="*/ 1246289 h 1309353"/>
                <a:gd name="connsiteX1" fmla="*/ 810451 w 4770580"/>
                <a:gd name="connsiteY1" fmla="*/ 1223796 h 1309353"/>
                <a:gd name="connsiteX2" fmla="*/ 1169112 w 4770580"/>
                <a:gd name="connsiteY2" fmla="*/ 1016723 h 1309353"/>
                <a:gd name="connsiteX3" fmla="*/ 1258325 w 4770580"/>
                <a:gd name="connsiteY3" fmla="*/ 862389 h 1309353"/>
                <a:gd name="connsiteX4" fmla="*/ 1258382 w 4770580"/>
                <a:gd name="connsiteY4" fmla="*/ 448342 h 1309353"/>
                <a:gd name="connsiteX5" fmla="*/ 1168745 w 4770580"/>
                <a:gd name="connsiteY5" fmla="*/ 293086 h 1309353"/>
                <a:gd name="connsiteX6" fmla="*/ 810142 w 4770580"/>
                <a:gd name="connsiteY6" fmla="*/ 86113 h 1309353"/>
                <a:gd name="connsiteX7" fmla="*/ 631878 w 4770580"/>
                <a:gd name="connsiteY7" fmla="*/ 86206 h 1309353"/>
                <a:gd name="connsiteX8" fmla="*/ 273217 w 4770580"/>
                <a:gd name="connsiteY8" fmla="*/ 293279 h 1309353"/>
                <a:gd name="connsiteX9" fmla="*/ 184004 w 4770580"/>
                <a:gd name="connsiteY9" fmla="*/ 447613 h 1309353"/>
                <a:gd name="connsiteX10" fmla="*/ 183947 w 4770580"/>
                <a:gd name="connsiteY10" fmla="*/ 861660 h 1309353"/>
                <a:gd name="connsiteX11" fmla="*/ 273584 w 4770580"/>
                <a:gd name="connsiteY11" fmla="*/ 1016915 h 1309353"/>
                <a:gd name="connsiteX12" fmla="*/ 632188 w 4770580"/>
                <a:gd name="connsiteY12" fmla="*/ 1223889 h 1309353"/>
                <a:gd name="connsiteX13" fmla="*/ 721108 w 4770580"/>
                <a:gd name="connsiteY13" fmla="*/ 1246289 h 1309353"/>
                <a:gd name="connsiteX14" fmla="*/ 4267820 w 4770580"/>
                <a:gd name="connsiteY14" fmla="*/ 1252424 h 1309353"/>
                <a:gd name="connsiteX15" fmla="*/ 4443238 w 4770580"/>
                <a:gd name="connsiteY15" fmla="*/ 1154284 h 1309353"/>
                <a:gd name="connsiteX16" fmla="*/ 4681593 w 4770580"/>
                <a:gd name="connsiteY16" fmla="*/ 759136 h 1309353"/>
                <a:gd name="connsiteX17" fmla="*/ 4681593 w 4770580"/>
                <a:gd name="connsiteY17" fmla="*/ 562853 h 1309353"/>
                <a:gd name="connsiteX18" fmla="*/ 4443238 w 4770580"/>
                <a:gd name="connsiteY18" fmla="*/ 166413 h 1309353"/>
                <a:gd name="connsiteX19" fmla="*/ 4267820 w 4770580"/>
                <a:gd name="connsiteY19" fmla="*/ 68272 h 1309353"/>
                <a:gd name="connsiteX20" fmla="*/ 1518706 w 4770580"/>
                <a:gd name="connsiteY20" fmla="*/ 68272 h 1309353"/>
                <a:gd name="connsiteX21" fmla="*/ 1341950 w 4770580"/>
                <a:gd name="connsiteY21" fmla="*/ 166413 h 1309353"/>
                <a:gd name="connsiteX22" fmla="*/ 1300229 w 4770580"/>
                <a:gd name="connsiteY22" fmla="*/ 236196 h 1309353"/>
                <a:gd name="connsiteX23" fmla="*/ 1266876 w 4770580"/>
                <a:gd name="connsiteY23" fmla="*/ 291984 h 1309353"/>
                <a:gd name="connsiteX24" fmla="*/ 1278103 w 4770580"/>
                <a:gd name="connsiteY24" fmla="*/ 311430 h 1309353"/>
                <a:gd name="connsiteX25" fmla="*/ 1413457 w 4770580"/>
                <a:gd name="connsiteY25" fmla="*/ 545869 h 1309353"/>
                <a:gd name="connsiteX26" fmla="*/ 1413571 w 4770580"/>
                <a:gd name="connsiteY26" fmla="*/ 763109 h 1309353"/>
                <a:gd name="connsiteX27" fmla="*/ 1267752 w 4770580"/>
                <a:gd name="connsiteY27" fmla="*/ 1015755 h 1309353"/>
                <a:gd name="connsiteX28" fmla="*/ 1263390 w 4770580"/>
                <a:gd name="connsiteY28" fmla="*/ 1023312 h 1309353"/>
                <a:gd name="connsiteX29" fmla="*/ 1264931 w 4770580"/>
                <a:gd name="connsiteY29" fmla="*/ 1025880 h 1309353"/>
                <a:gd name="connsiteX30" fmla="*/ 1341950 w 4770580"/>
                <a:gd name="connsiteY30" fmla="*/ 1154284 h 1309353"/>
                <a:gd name="connsiteX31" fmla="*/ 1518706 w 4770580"/>
                <a:gd name="connsiteY31" fmla="*/ 1252424 h 1309353"/>
                <a:gd name="connsiteX32" fmla="*/ 4267820 w 4770580"/>
                <a:gd name="connsiteY32" fmla="*/ 1252424 h 1309353"/>
                <a:gd name="connsiteX33" fmla="*/ 972144 w 4770580"/>
                <a:gd name="connsiteY33" fmla="*/ 1309353 h 1309353"/>
                <a:gd name="connsiteX34" fmla="*/ 467570 w 4770580"/>
                <a:gd name="connsiteY34" fmla="*/ 1309283 h 1309353"/>
                <a:gd name="connsiteX35" fmla="*/ 279492 w 4770580"/>
                <a:gd name="connsiteY35" fmla="*/ 1200564 h 1309353"/>
                <a:gd name="connsiteX36" fmla="*/ 27144 w 4770580"/>
                <a:gd name="connsiteY36" fmla="*/ 763484 h 1309353"/>
                <a:gd name="connsiteX37" fmla="*/ 27029 w 4770580"/>
                <a:gd name="connsiteY37" fmla="*/ 546245 h 1309353"/>
                <a:gd name="connsiteX38" fmla="*/ 279256 w 4770580"/>
                <a:gd name="connsiteY38" fmla="*/ 109235 h 1309353"/>
                <a:gd name="connsiteX39" fmla="*/ 468456 w 4770580"/>
                <a:gd name="connsiteY39" fmla="*/ 0 h 1309353"/>
                <a:gd name="connsiteX40" fmla="*/ 973030 w 4770580"/>
                <a:gd name="connsiteY40" fmla="*/ 71 h 1309353"/>
                <a:gd name="connsiteX41" fmla="*/ 1161108 w 4770580"/>
                <a:gd name="connsiteY41" fmla="*/ 108790 h 1309353"/>
                <a:gd name="connsiteX42" fmla="*/ 1205528 w 4770580"/>
                <a:gd name="connsiteY42" fmla="*/ 185727 h 1309353"/>
                <a:gd name="connsiteX43" fmla="*/ 1230238 w 4770580"/>
                <a:gd name="connsiteY43" fmla="*/ 228525 h 1309353"/>
                <a:gd name="connsiteX44" fmla="*/ 1244158 w 4770580"/>
                <a:gd name="connsiteY44" fmla="*/ 204346 h 1309353"/>
                <a:gd name="connsiteX45" fmla="*/ 1287348 w 4770580"/>
                <a:gd name="connsiteY45" fmla="*/ 129322 h 1309353"/>
                <a:gd name="connsiteX46" fmla="*/ 1470329 w 4770580"/>
                <a:gd name="connsiteY46" fmla="*/ 23810 h 1309353"/>
                <a:gd name="connsiteX47" fmla="*/ 4316245 w 4770580"/>
                <a:gd name="connsiteY47" fmla="*/ 23810 h 1309353"/>
                <a:gd name="connsiteX48" fmla="*/ 4497840 w 4770580"/>
                <a:gd name="connsiteY48" fmla="*/ 129322 h 1309353"/>
                <a:gd name="connsiteX49" fmla="*/ 4744589 w 4770580"/>
                <a:gd name="connsiteY49" fmla="*/ 555531 h 1309353"/>
                <a:gd name="connsiteX50" fmla="*/ 4744589 w 4770580"/>
                <a:gd name="connsiteY50" fmla="*/ 766554 h 1309353"/>
                <a:gd name="connsiteX51" fmla="*/ 4497840 w 4770580"/>
                <a:gd name="connsiteY51" fmla="*/ 1191375 h 1309353"/>
                <a:gd name="connsiteX52" fmla="*/ 4316245 w 4770580"/>
                <a:gd name="connsiteY52" fmla="*/ 1296886 h 1309353"/>
                <a:gd name="connsiteX53" fmla="*/ 1470329 w 4770580"/>
                <a:gd name="connsiteY53" fmla="*/ 1296886 h 1309353"/>
                <a:gd name="connsiteX54" fmla="*/ 1287348 w 4770580"/>
                <a:gd name="connsiteY54" fmla="*/ 1191375 h 1309353"/>
                <a:gd name="connsiteX55" fmla="*/ 1227445 w 4770580"/>
                <a:gd name="connsiteY55" fmla="*/ 1087659 h 1309353"/>
                <a:gd name="connsiteX56" fmla="*/ 1226848 w 4770580"/>
                <a:gd name="connsiteY56" fmla="*/ 1086625 h 1309353"/>
                <a:gd name="connsiteX57" fmla="*/ 1222923 w 4770580"/>
                <a:gd name="connsiteY57" fmla="*/ 1093426 h 1309353"/>
                <a:gd name="connsiteX58" fmla="*/ 1161344 w 4770580"/>
                <a:gd name="connsiteY58" fmla="*/ 1200118 h 1309353"/>
                <a:gd name="connsiteX59" fmla="*/ 972144 w 4770580"/>
                <a:gd name="connsiteY59" fmla="*/ 1309353 h 130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3">
                  <a:moveTo>
                    <a:pt x="721108" y="1246289"/>
                  </a:moveTo>
                  <a:cubicBezTo>
                    <a:pt x="752826" y="1246241"/>
                    <a:pt x="784615" y="1238712"/>
                    <a:pt x="810451" y="1223796"/>
                  </a:cubicBezTo>
                  <a:cubicBezTo>
                    <a:pt x="810451" y="1223796"/>
                    <a:pt x="810451" y="1223796"/>
                    <a:pt x="1169112" y="1016723"/>
                  </a:cubicBezTo>
                  <a:cubicBezTo>
                    <a:pt x="1220784" y="986890"/>
                    <a:pt x="1257760" y="922246"/>
                    <a:pt x="1258325" y="862389"/>
                  </a:cubicBezTo>
                  <a:cubicBezTo>
                    <a:pt x="1258325" y="862389"/>
                    <a:pt x="1258325" y="862389"/>
                    <a:pt x="1258382" y="448342"/>
                  </a:cubicBezTo>
                  <a:cubicBezTo>
                    <a:pt x="1257933" y="389069"/>
                    <a:pt x="1220438" y="324126"/>
                    <a:pt x="1168745" y="293086"/>
                  </a:cubicBezTo>
                  <a:cubicBezTo>
                    <a:pt x="1168745" y="293086"/>
                    <a:pt x="1168745" y="293086"/>
                    <a:pt x="810142" y="86113"/>
                  </a:cubicBezTo>
                  <a:cubicBezTo>
                    <a:pt x="758021" y="56673"/>
                    <a:pt x="683550" y="56373"/>
                    <a:pt x="631878" y="86206"/>
                  </a:cubicBezTo>
                  <a:lnTo>
                    <a:pt x="273217" y="293279"/>
                  </a:lnTo>
                  <a:cubicBezTo>
                    <a:pt x="221546" y="323112"/>
                    <a:pt x="183556" y="388341"/>
                    <a:pt x="184004" y="447613"/>
                  </a:cubicBezTo>
                  <a:cubicBezTo>
                    <a:pt x="184004" y="447613"/>
                    <a:pt x="184004" y="447613"/>
                    <a:pt x="183947" y="861660"/>
                  </a:cubicBezTo>
                  <a:cubicBezTo>
                    <a:pt x="183969" y="922532"/>
                    <a:pt x="221464" y="987475"/>
                    <a:pt x="273584" y="1016915"/>
                  </a:cubicBezTo>
                  <a:cubicBezTo>
                    <a:pt x="273584" y="1016915"/>
                    <a:pt x="273584" y="1016915"/>
                    <a:pt x="632188" y="1223889"/>
                  </a:cubicBezTo>
                  <a:cubicBezTo>
                    <a:pt x="657742" y="1238901"/>
                    <a:pt x="689390" y="1246336"/>
                    <a:pt x="721108" y="1246289"/>
                  </a:cubicBezTo>
                  <a:close/>
                  <a:moveTo>
                    <a:pt x="4267820" y="1252424"/>
                  </a:moveTo>
                  <a:cubicBezTo>
                    <a:pt x="4336113" y="1252424"/>
                    <a:pt x="4409761" y="1211102"/>
                    <a:pt x="4443238" y="1154284"/>
                  </a:cubicBezTo>
                  <a:cubicBezTo>
                    <a:pt x="4681593" y="759136"/>
                    <a:pt x="4681593" y="759136"/>
                    <a:pt x="4681593" y="759136"/>
                  </a:cubicBezTo>
                  <a:cubicBezTo>
                    <a:pt x="4715069" y="702317"/>
                    <a:pt x="4715069" y="619671"/>
                    <a:pt x="4681593" y="562853"/>
                  </a:cubicBezTo>
                  <a:cubicBezTo>
                    <a:pt x="4443238" y="166413"/>
                    <a:pt x="4443238" y="166413"/>
                    <a:pt x="4443238" y="166413"/>
                  </a:cubicBezTo>
                  <a:cubicBezTo>
                    <a:pt x="4409761" y="109595"/>
                    <a:pt x="4336113" y="68272"/>
                    <a:pt x="4267820" y="68272"/>
                  </a:cubicBezTo>
                  <a:cubicBezTo>
                    <a:pt x="1518706" y="68272"/>
                    <a:pt x="1518706" y="68272"/>
                    <a:pt x="1518706" y="68272"/>
                  </a:cubicBezTo>
                  <a:cubicBezTo>
                    <a:pt x="1450414" y="68272"/>
                    <a:pt x="1375426" y="109595"/>
                    <a:pt x="1341950" y="166413"/>
                  </a:cubicBezTo>
                  <a:cubicBezTo>
                    <a:pt x="1327136" y="191190"/>
                    <a:pt x="1313249" y="214419"/>
                    <a:pt x="1300229" y="236196"/>
                  </a:cubicBezTo>
                  <a:lnTo>
                    <a:pt x="1266876" y="291984"/>
                  </a:lnTo>
                  <a:lnTo>
                    <a:pt x="1278103" y="311430"/>
                  </a:lnTo>
                  <a:cubicBezTo>
                    <a:pt x="1413457" y="545869"/>
                    <a:pt x="1413457" y="545869"/>
                    <a:pt x="1413457" y="545869"/>
                  </a:cubicBezTo>
                  <a:cubicBezTo>
                    <a:pt x="1449812" y="608838"/>
                    <a:pt x="1450160" y="700828"/>
                    <a:pt x="1413571" y="763109"/>
                  </a:cubicBezTo>
                  <a:cubicBezTo>
                    <a:pt x="1350514" y="872361"/>
                    <a:pt x="1303222" y="954300"/>
                    <a:pt x="1267752" y="1015755"/>
                  </a:cubicBezTo>
                  <a:lnTo>
                    <a:pt x="1263390" y="1023312"/>
                  </a:lnTo>
                  <a:lnTo>
                    <a:pt x="1264931" y="1025880"/>
                  </a:lnTo>
                  <a:cubicBezTo>
                    <a:pt x="1341950" y="1154284"/>
                    <a:pt x="1341950" y="1154284"/>
                    <a:pt x="1341950" y="1154284"/>
                  </a:cubicBezTo>
                  <a:cubicBezTo>
                    <a:pt x="1375426" y="1211102"/>
                    <a:pt x="1450414" y="1252424"/>
                    <a:pt x="1518706" y="1252424"/>
                  </a:cubicBezTo>
                  <a:cubicBezTo>
                    <a:pt x="4267820" y="1252424"/>
                    <a:pt x="4267820" y="1252424"/>
                    <a:pt x="4267820" y="1252424"/>
                  </a:cubicBezTo>
                  <a:close/>
                  <a:moveTo>
                    <a:pt x="972144" y="1309353"/>
                  </a:moveTo>
                  <a:cubicBezTo>
                    <a:pt x="467570" y="1309283"/>
                    <a:pt x="467570" y="1309283"/>
                    <a:pt x="467570" y="1309283"/>
                  </a:cubicBezTo>
                  <a:cubicBezTo>
                    <a:pt x="395338" y="1309829"/>
                    <a:pt x="315847" y="1263533"/>
                    <a:pt x="279492" y="1200564"/>
                  </a:cubicBezTo>
                  <a:lnTo>
                    <a:pt x="27144" y="763484"/>
                  </a:lnTo>
                  <a:cubicBezTo>
                    <a:pt x="-9211" y="700515"/>
                    <a:pt x="-8847" y="609761"/>
                    <a:pt x="27029" y="546245"/>
                  </a:cubicBezTo>
                  <a:cubicBezTo>
                    <a:pt x="279256" y="109235"/>
                    <a:pt x="279256" y="109235"/>
                    <a:pt x="279256" y="109235"/>
                  </a:cubicBezTo>
                  <a:cubicBezTo>
                    <a:pt x="317082" y="46240"/>
                    <a:pt x="396224" y="547"/>
                    <a:pt x="468456" y="0"/>
                  </a:cubicBezTo>
                  <a:cubicBezTo>
                    <a:pt x="973030" y="71"/>
                    <a:pt x="973030" y="71"/>
                    <a:pt x="973030" y="71"/>
                  </a:cubicBezTo>
                  <a:cubicBezTo>
                    <a:pt x="1045975" y="759"/>
                    <a:pt x="1124753" y="45821"/>
                    <a:pt x="1161108" y="108790"/>
                  </a:cubicBezTo>
                  <a:cubicBezTo>
                    <a:pt x="1176880" y="136107"/>
                    <a:pt x="1191666" y="161718"/>
                    <a:pt x="1205528" y="185727"/>
                  </a:cubicBezTo>
                  <a:lnTo>
                    <a:pt x="1230238" y="228525"/>
                  </a:lnTo>
                  <a:lnTo>
                    <a:pt x="1244158" y="204346"/>
                  </a:lnTo>
                  <a:cubicBezTo>
                    <a:pt x="1257636" y="180933"/>
                    <a:pt x="1272012" y="155960"/>
                    <a:pt x="1287348" y="129322"/>
                  </a:cubicBezTo>
                  <a:cubicBezTo>
                    <a:pt x="1322004" y="68236"/>
                    <a:pt x="1399632" y="23810"/>
                    <a:pt x="1470329" y="23810"/>
                  </a:cubicBezTo>
                  <a:cubicBezTo>
                    <a:pt x="1470329" y="23810"/>
                    <a:pt x="1470329" y="23810"/>
                    <a:pt x="4316245" y="23810"/>
                  </a:cubicBezTo>
                  <a:cubicBezTo>
                    <a:pt x="4386943" y="23810"/>
                    <a:pt x="4463184" y="68236"/>
                    <a:pt x="4497840" y="129322"/>
                  </a:cubicBezTo>
                  <a:cubicBezTo>
                    <a:pt x="4497840" y="129322"/>
                    <a:pt x="4497840" y="129322"/>
                    <a:pt x="4744589" y="555531"/>
                  </a:cubicBezTo>
                  <a:cubicBezTo>
                    <a:pt x="4779244" y="616616"/>
                    <a:pt x="4779244" y="705468"/>
                    <a:pt x="4744589" y="766554"/>
                  </a:cubicBezTo>
                  <a:cubicBezTo>
                    <a:pt x="4744589" y="766554"/>
                    <a:pt x="4744589" y="766554"/>
                    <a:pt x="4497840" y="1191375"/>
                  </a:cubicBezTo>
                  <a:cubicBezTo>
                    <a:pt x="4463184" y="1252461"/>
                    <a:pt x="4386943" y="1296886"/>
                    <a:pt x="4316245" y="1296886"/>
                  </a:cubicBezTo>
                  <a:cubicBezTo>
                    <a:pt x="4316245" y="1296886"/>
                    <a:pt x="4316245" y="1296886"/>
                    <a:pt x="1470329" y="1296886"/>
                  </a:cubicBezTo>
                  <a:cubicBezTo>
                    <a:pt x="1399632" y="1296886"/>
                    <a:pt x="1322004" y="1252461"/>
                    <a:pt x="1287348" y="1191375"/>
                  </a:cubicBezTo>
                  <a:cubicBezTo>
                    <a:pt x="1287348" y="1191375"/>
                    <a:pt x="1287348" y="1191375"/>
                    <a:pt x="1227445" y="1087659"/>
                  </a:cubicBezTo>
                  <a:lnTo>
                    <a:pt x="1226848" y="1086625"/>
                  </a:lnTo>
                  <a:lnTo>
                    <a:pt x="1222923" y="1093426"/>
                  </a:lnTo>
                  <a:cubicBezTo>
                    <a:pt x="1161344" y="1200118"/>
                    <a:pt x="1161344" y="1200118"/>
                    <a:pt x="1161344" y="1200118"/>
                  </a:cubicBezTo>
                  <a:cubicBezTo>
                    <a:pt x="1125468" y="1263634"/>
                    <a:pt x="1046325" y="1309327"/>
                    <a:pt x="972144" y="1309353"/>
                  </a:cubicBezTo>
                  <a:close/>
                </a:path>
              </a:pathLst>
            </a:custGeom>
            <a:solidFill>
              <a:schemeClr val="accent4"/>
            </a:solidFill>
            <a:ln w="19050">
              <a:noFill/>
            </a:ln>
            <a:effectLst>
              <a:softEdge rad="0"/>
            </a:effectLst>
          </p:spPr>
          <p:txBody>
            <a:bodyPr vert="horz" wrap="square" lIns="121883" tIns="60941" rIns="121883" bIns="60941" numCol="1" anchor="t" anchorCtr="0" compatLnSpc="1">
              <a:prstTxWarp prst="textNoShape">
                <a:avLst/>
              </a:prstTxWarp>
              <a:noAutofit/>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1" name="组合 24"/>
            <p:cNvGrpSpPr/>
            <p:nvPr/>
          </p:nvGrpSpPr>
          <p:grpSpPr>
            <a:xfrm>
              <a:off x="9944428" y="4984882"/>
              <a:ext cx="387591" cy="495680"/>
              <a:chOff x="1605186" y="572440"/>
              <a:chExt cx="563562" cy="720725"/>
            </a:xfrm>
            <a:gradFill>
              <a:gsLst>
                <a:gs pos="0">
                  <a:srgbClr val="FDFA75"/>
                </a:gs>
                <a:gs pos="100000">
                  <a:srgbClr val="D79E11"/>
                </a:gs>
              </a:gsLst>
              <a:lin ang="2700000" scaled="1"/>
            </a:gradFill>
            <a:effectLst/>
          </p:grpSpPr>
          <p:sp>
            <p:nvSpPr>
              <p:cNvPr id="23" name="Freeform 32"/>
              <p:cNvSpPr>
                <a:spLocks/>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Freeform 33"/>
              <p:cNvSpPr>
                <a:spLocks/>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1333">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22" name="文本框 48"/>
            <p:cNvSpPr txBox="1"/>
            <p:nvPr/>
          </p:nvSpPr>
          <p:spPr>
            <a:xfrm>
              <a:off x="6723121" y="4791528"/>
              <a:ext cx="2493327" cy="1302793"/>
            </a:xfrm>
            <a:prstGeom prst="rect">
              <a:avLst/>
            </a:prstGeom>
            <a:noFill/>
            <a:effectLst/>
          </p:spPr>
          <p:txBody>
            <a:bodyPr wrap="none" rtlCol="0">
              <a:spAutoFit/>
            </a:bodyPr>
            <a:lstStyle/>
            <a:p>
              <a:r>
                <a:rPr lang="zh-CN" altLang="en-US"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a:t>
              </a:r>
              <a:endParaRPr lang="en-US" altLang="zh-CN" sz="1600"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您的内容打在这里，或者通过复制</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您的文本后，在此框中选择粘贴，</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r>
                <a:rPr lang="zh-CN" altLang="en-US"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并选择只保留文字。</a:t>
              </a:r>
              <a:endParaRPr lang="en-US" altLang="zh-CN" sz="1200"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endParaRPr lang="en-US" altLang="zh-CN" sz="1333" dirty="0">
                <a:solidFill>
                  <a:schemeClr val="tx1">
                    <a:lumMod val="50000"/>
                    <a:lumOff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26" name="组合 25">
            <a:extLst>
              <a:ext uri="{FF2B5EF4-FFF2-40B4-BE49-F238E27FC236}">
                <a16:creationId xmlns:a16="http://schemas.microsoft.com/office/drawing/2014/main" id="{DF44DF00-C75A-4EB9-BB6A-D39E3EC6F40A}"/>
              </a:ext>
            </a:extLst>
          </p:cNvPr>
          <p:cNvGrpSpPr/>
          <p:nvPr/>
        </p:nvGrpSpPr>
        <p:grpSpPr>
          <a:xfrm>
            <a:off x="-427199" y="288747"/>
            <a:ext cx="4135662" cy="844457"/>
            <a:chOff x="-427199" y="288747"/>
            <a:chExt cx="4135662" cy="844457"/>
          </a:xfrm>
        </p:grpSpPr>
        <p:sp>
          <p:nvSpPr>
            <p:cNvPr id="27" name="椭圆 26">
              <a:extLst>
                <a:ext uri="{FF2B5EF4-FFF2-40B4-BE49-F238E27FC236}">
                  <a16:creationId xmlns:a16="http://schemas.microsoft.com/office/drawing/2014/main" id="{F4508C43-29F6-4770-BD1F-EC302B206506}"/>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8" name="文本框 27">
              <a:extLst>
                <a:ext uri="{FF2B5EF4-FFF2-40B4-BE49-F238E27FC236}">
                  <a16:creationId xmlns:a16="http://schemas.microsoft.com/office/drawing/2014/main" id="{ABCD0FF2-661C-4033-A9D6-920680040814}"/>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098042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34"/>
          <p:cNvGrpSpPr/>
          <p:nvPr/>
        </p:nvGrpSpPr>
        <p:grpSpPr>
          <a:xfrm>
            <a:off x="1415480" y="1779445"/>
            <a:ext cx="2922429" cy="615491"/>
            <a:chOff x="1241186" y="4062890"/>
            <a:chExt cx="1412088" cy="588761"/>
          </a:xfrm>
        </p:grpSpPr>
        <p:sp>
          <p:nvSpPr>
            <p:cNvPr id="42" name="TextBox 35"/>
            <p:cNvSpPr txBox="1">
              <a:spLocks/>
            </p:cNvSpPr>
            <p:nvPr/>
          </p:nvSpPr>
          <p:spPr bwMode="auto">
            <a:xfrm>
              <a:off x="1241186" y="4259105"/>
              <a:ext cx="1412088" cy="392546"/>
            </a:xfrm>
            <a:prstGeom prst="rect">
              <a:avLst/>
            </a:prstGeom>
          </p:spPr>
          <p:txBody>
            <a:bodyPr wrap="square" lIns="0" tIns="0" rIns="384000" bIns="0" anchor="ctr" anchorCtr="0">
              <a:normAutofit fontScale="92500" lnSpcReduction="10000"/>
              <a:scene3d>
                <a:camera prst="orthographicFront"/>
                <a:lightRig rig="threePt" dir="t"/>
              </a:scene3d>
              <a:sp3d>
                <a:bevelT w="0" h="0"/>
              </a:sp3d>
            </a:bodyPr>
            <a:lstStyle/>
            <a:p>
              <a:pPr algn="r">
                <a:lnSpc>
                  <a:spcPct val="120000"/>
                </a:lnSpc>
                <a:spcBef>
                  <a:spcPct val="0"/>
                </a:spcBef>
                <a:defRPr/>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43" name="TextBox 36"/>
            <p:cNvSpPr txBox="1">
              <a:spLocks/>
            </p:cNvSpPr>
            <p:nvPr/>
          </p:nvSpPr>
          <p:spPr bwMode="auto">
            <a:xfrm>
              <a:off x="2015492" y="4062890"/>
              <a:ext cx="637782" cy="196213"/>
            </a:xfrm>
            <a:prstGeom prst="rect">
              <a:avLst/>
            </a:prstGeom>
          </p:spPr>
          <p:txBody>
            <a:bodyPr wrap="none" lIns="0" tIns="0" rIns="384000" bIns="0" anchor="ctr">
              <a:normAutofit fontScale="85000" lnSpcReduction="20000"/>
              <a:scene3d>
                <a:camera prst="orthographicFront"/>
                <a:lightRig rig="threePt" dir="t"/>
              </a:scene3d>
              <a:sp3d>
                <a:bevelT w="0" h="0"/>
              </a:sp3d>
            </a:bodyPr>
            <a:lstStyle/>
            <a:p>
              <a:pPr algn="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20" name="Group 43"/>
          <p:cNvGrpSpPr/>
          <p:nvPr/>
        </p:nvGrpSpPr>
        <p:grpSpPr>
          <a:xfrm>
            <a:off x="7962766" y="1779448"/>
            <a:ext cx="2954647" cy="615489"/>
            <a:chOff x="814419" y="4062890"/>
            <a:chExt cx="1845382" cy="588759"/>
          </a:xfrm>
        </p:grpSpPr>
        <p:sp>
          <p:nvSpPr>
            <p:cNvPr id="40" name="TextBox 44"/>
            <p:cNvSpPr txBox="1">
              <a:spLocks/>
            </p:cNvSpPr>
            <p:nvPr/>
          </p:nvSpPr>
          <p:spPr bwMode="auto">
            <a:xfrm>
              <a:off x="814419" y="4259103"/>
              <a:ext cx="1845382" cy="392546"/>
            </a:xfrm>
            <a:prstGeom prst="rect">
              <a:avLst/>
            </a:prstGeom>
          </p:spPr>
          <p:txBody>
            <a:bodyPr wrap="square" lIns="384000" tIns="0" rIns="0" bIns="0" anchor="ctr">
              <a:normAutofit fontScale="92500" lnSpcReduction="10000"/>
              <a:scene3d>
                <a:camera prst="orthographicFront"/>
                <a:lightRig rig="threePt" dir="t"/>
              </a:scene3d>
              <a:sp3d>
                <a:bevelT w="0" h="0"/>
              </a:sp3d>
            </a:bodyPr>
            <a:lstStyle/>
            <a:p>
              <a:pPr>
                <a:lnSpc>
                  <a:spcPct val="120000"/>
                </a:lnSpc>
                <a:spcBef>
                  <a:spcPct val="0"/>
                </a:spcBef>
                <a:defRPr/>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41" name="TextBox 45"/>
            <p:cNvSpPr txBox="1">
              <a:spLocks/>
            </p:cNvSpPr>
            <p:nvPr/>
          </p:nvSpPr>
          <p:spPr bwMode="auto">
            <a:xfrm>
              <a:off x="814419" y="4062890"/>
              <a:ext cx="824394" cy="196213"/>
            </a:xfrm>
            <a:prstGeom prst="rect">
              <a:avLst/>
            </a:prstGeom>
          </p:spPr>
          <p:txBody>
            <a:bodyPr wrap="none" lIns="384000" tIns="0" rIns="0" bIns="0" anchor="ctr">
              <a:normAutofit fontScale="85000" lnSpcReduction="20000"/>
              <a:scene3d>
                <a:camera prst="orthographicFront"/>
                <a:lightRig rig="threePt" dir="t"/>
              </a:scene3d>
              <a:sp3d>
                <a:bevelT w="0" h="0"/>
              </a:sp3d>
            </a:bodyPr>
            <a:lstStyle/>
            <a:p>
              <a:pP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44" name="组合 43"/>
          <p:cNvGrpSpPr/>
          <p:nvPr/>
        </p:nvGrpSpPr>
        <p:grpSpPr>
          <a:xfrm>
            <a:off x="2992303" y="1700808"/>
            <a:ext cx="6330951" cy="3616325"/>
            <a:chOff x="2244226" y="1275606"/>
            <a:chExt cx="4748213" cy="2712244"/>
          </a:xfrm>
        </p:grpSpPr>
        <p:sp>
          <p:nvSpPr>
            <p:cNvPr id="4" name="Freeform: Shape 1"/>
            <p:cNvSpPr>
              <a:spLocks/>
            </p:cNvSpPr>
            <p:nvPr/>
          </p:nvSpPr>
          <p:spPr bwMode="auto">
            <a:xfrm>
              <a:off x="5422004" y="2415034"/>
              <a:ext cx="1452563" cy="1454944"/>
            </a:xfrm>
            <a:custGeom>
              <a:avLst/>
              <a:gdLst>
                <a:gd name="T0" fmla="*/ 1112 w 1112"/>
                <a:gd name="T1" fmla="*/ 332 h 1114"/>
                <a:gd name="T2" fmla="*/ 331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1" y="0"/>
                  </a:lnTo>
                  <a:lnTo>
                    <a:pt x="1112" y="332"/>
                  </a:lnTo>
                  <a:close/>
                </a:path>
              </a:pathLst>
            </a:custGeom>
            <a:solidFill>
              <a:schemeClr val="bg1">
                <a:lumMod val="75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 name="Freeform: Shape 2"/>
            <p:cNvSpPr>
              <a:spLocks/>
            </p:cNvSpPr>
            <p:nvPr/>
          </p:nvSpPr>
          <p:spPr bwMode="auto">
            <a:xfrm>
              <a:off x="4401638" y="2415034"/>
              <a:ext cx="1452563" cy="1454944"/>
            </a:xfrm>
            <a:custGeom>
              <a:avLst/>
              <a:gdLst>
                <a:gd name="T0" fmla="*/ 332 w 1112"/>
                <a:gd name="T1" fmla="*/ 0 h 1114"/>
                <a:gd name="T2" fmla="*/ 1112 w 1112"/>
                <a:gd name="T3" fmla="*/ 782 h 1114"/>
                <a:gd name="T4" fmla="*/ 781 w 1112"/>
                <a:gd name="T5" fmla="*/ 1114 h 1114"/>
                <a:gd name="T6" fmla="*/ 0 w 1112"/>
                <a:gd name="T7" fmla="*/ 332 h 1114"/>
                <a:gd name="T8" fmla="*/ 332 w 1112"/>
                <a:gd name="T9" fmla="*/ 0 h 1114"/>
              </a:gdLst>
              <a:ahLst/>
              <a:cxnLst>
                <a:cxn ang="0">
                  <a:pos x="T0" y="T1"/>
                </a:cxn>
                <a:cxn ang="0">
                  <a:pos x="T2" y="T3"/>
                </a:cxn>
                <a:cxn ang="0">
                  <a:pos x="T4" y="T5"/>
                </a:cxn>
                <a:cxn ang="0">
                  <a:pos x="T6" y="T7"/>
                </a:cxn>
                <a:cxn ang="0">
                  <a:pos x="T8" y="T9"/>
                </a:cxn>
              </a:cxnLst>
              <a:rect l="0" t="0" r="r" b="b"/>
              <a:pathLst>
                <a:path w="1112" h="1114">
                  <a:moveTo>
                    <a:pt x="332" y="0"/>
                  </a:moveTo>
                  <a:lnTo>
                    <a:pt x="1112" y="782"/>
                  </a:lnTo>
                  <a:lnTo>
                    <a:pt x="781" y="1114"/>
                  </a:lnTo>
                  <a:lnTo>
                    <a:pt x="0" y="332"/>
                  </a:lnTo>
                  <a:lnTo>
                    <a:pt x="332" y="0"/>
                  </a:lnTo>
                  <a:close/>
                </a:path>
              </a:pathLst>
            </a:custGeom>
            <a:solidFill>
              <a:schemeClr val="bg1">
                <a:lumMod val="50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 name="Freeform: Shape 3"/>
            <p:cNvSpPr>
              <a:spLocks/>
            </p:cNvSpPr>
            <p:nvPr/>
          </p:nvSpPr>
          <p:spPr bwMode="auto">
            <a:xfrm>
              <a:off x="5422004" y="1393478"/>
              <a:ext cx="1452563" cy="1454944"/>
            </a:xfrm>
            <a:custGeom>
              <a:avLst/>
              <a:gdLst>
                <a:gd name="T0" fmla="*/ 331 w 1112"/>
                <a:gd name="T1" fmla="*/ 0 h 1114"/>
                <a:gd name="T2" fmla="*/ 1112 w 1112"/>
                <a:gd name="T3" fmla="*/ 782 h 1114"/>
                <a:gd name="T4" fmla="*/ 781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1" y="1114"/>
                  </a:lnTo>
                  <a:lnTo>
                    <a:pt x="0" y="332"/>
                  </a:lnTo>
                  <a:lnTo>
                    <a:pt x="331" y="0"/>
                  </a:lnTo>
                  <a:close/>
                </a:path>
              </a:pathLst>
            </a:custGeom>
            <a:solidFill>
              <a:schemeClr val="bg1">
                <a:lumMod val="50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 name="Freeform: Shape 4"/>
            <p:cNvSpPr>
              <a:spLocks/>
            </p:cNvSpPr>
            <p:nvPr/>
          </p:nvSpPr>
          <p:spPr bwMode="auto">
            <a:xfrm>
              <a:off x="4401638" y="1393478"/>
              <a:ext cx="1452563" cy="1454944"/>
            </a:xfrm>
            <a:custGeom>
              <a:avLst/>
              <a:gdLst>
                <a:gd name="T0" fmla="*/ 1112 w 1112"/>
                <a:gd name="T1" fmla="*/ 332 h 1114"/>
                <a:gd name="T2" fmla="*/ 332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2" y="1114"/>
                  </a:lnTo>
                  <a:lnTo>
                    <a:pt x="0" y="782"/>
                  </a:lnTo>
                  <a:lnTo>
                    <a:pt x="781" y="0"/>
                  </a:lnTo>
                  <a:lnTo>
                    <a:pt x="1112" y="332"/>
                  </a:lnTo>
                  <a:close/>
                </a:path>
              </a:pathLst>
            </a:custGeom>
            <a:solidFill>
              <a:schemeClr val="bg1">
                <a:lumMod val="75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 name="Freeform: Shape 5"/>
            <p:cNvSpPr>
              <a:spLocks/>
            </p:cNvSpPr>
            <p:nvPr/>
          </p:nvSpPr>
          <p:spPr bwMode="auto">
            <a:xfrm>
              <a:off x="3381273" y="2415034"/>
              <a:ext cx="1453753" cy="1454944"/>
            </a:xfrm>
            <a:custGeom>
              <a:avLst/>
              <a:gdLst>
                <a:gd name="T0" fmla="*/ 1113 w 1113"/>
                <a:gd name="T1" fmla="*/ 332 h 1114"/>
                <a:gd name="T2" fmla="*/ 332 w 1113"/>
                <a:gd name="T3" fmla="*/ 1114 h 1114"/>
                <a:gd name="T4" fmla="*/ 0 w 1113"/>
                <a:gd name="T5" fmla="*/ 782 h 1114"/>
                <a:gd name="T6" fmla="*/ 781 w 1113"/>
                <a:gd name="T7" fmla="*/ 0 h 1114"/>
                <a:gd name="T8" fmla="*/ 1113 w 1113"/>
                <a:gd name="T9" fmla="*/ 332 h 1114"/>
              </a:gdLst>
              <a:ahLst/>
              <a:cxnLst>
                <a:cxn ang="0">
                  <a:pos x="T0" y="T1"/>
                </a:cxn>
                <a:cxn ang="0">
                  <a:pos x="T2" y="T3"/>
                </a:cxn>
                <a:cxn ang="0">
                  <a:pos x="T4" y="T5"/>
                </a:cxn>
                <a:cxn ang="0">
                  <a:pos x="T6" y="T7"/>
                </a:cxn>
                <a:cxn ang="0">
                  <a:pos x="T8" y="T9"/>
                </a:cxn>
              </a:cxnLst>
              <a:rect l="0" t="0" r="r" b="b"/>
              <a:pathLst>
                <a:path w="1113" h="1114">
                  <a:moveTo>
                    <a:pt x="1113" y="332"/>
                  </a:moveTo>
                  <a:lnTo>
                    <a:pt x="332" y="1114"/>
                  </a:lnTo>
                  <a:lnTo>
                    <a:pt x="0" y="782"/>
                  </a:lnTo>
                  <a:lnTo>
                    <a:pt x="781" y="0"/>
                  </a:lnTo>
                  <a:lnTo>
                    <a:pt x="1113" y="332"/>
                  </a:lnTo>
                  <a:close/>
                </a:path>
              </a:pathLst>
            </a:custGeom>
            <a:solidFill>
              <a:schemeClr val="bg1">
                <a:lumMod val="75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9" name="Freeform: Shape 6"/>
            <p:cNvSpPr>
              <a:spLocks/>
            </p:cNvSpPr>
            <p:nvPr/>
          </p:nvSpPr>
          <p:spPr bwMode="auto">
            <a:xfrm>
              <a:off x="2362098" y="2415034"/>
              <a:ext cx="1452563" cy="1454944"/>
            </a:xfrm>
            <a:custGeom>
              <a:avLst/>
              <a:gdLst>
                <a:gd name="T0" fmla="*/ 331 w 1112"/>
                <a:gd name="T1" fmla="*/ 0 h 1114"/>
                <a:gd name="T2" fmla="*/ 1112 w 1112"/>
                <a:gd name="T3" fmla="*/ 782 h 1114"/>
                <a:gd name="T4" fmla="*/ 780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0" y="1114"/>
                  </a:lnTo>
                  <a:lnTo>
                    <a:pt x="0" y="332"/>
                  </a:lnTo>
                  <a:lnTo>
                    <a:pt x="331" y="0"/>
                  </a:lnTo>
                  <a:close/>
                </a:path>
              </a:pathLst>
            </a:custGeom>
            <a:solidFill>
              <a:schemeClr val="bg1">
                <a:lumMod val="50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Freeform: Shape 7"/>
            <p:cNvSpPr>
              <a:spLocks/>
            </p:cNvSpPr>
            <p:nvPr/>
          </p:nvSpPr>
          <p:spPr bwMode="auto">
            <a:xfrm>
              <a:off x="3381273" y="1393478"/>
              <a:ext cx="1453753" cy="1454944"/>
            </a:xfrm>
            <a:custGeom>
              <a:avLst/>
              <a:gdLst>
                <a:gd name="T0" fmla="*/ 332 w 1113"/>
                <a:gd name="T1" fmla="*/ 0 h 1114"/>
                <a:gd name="T2" fmla="*/ 1113 w 1113"/>
                <a:gd name="T3" fmla="*/ 782 h 1114"/>
                <a:gd name="T4" fmla="*/ 781 w 1113"/>
                <a:gd name="T5" fmla="*/ 1114 h 1114"/>
                <a:gd name="T6" fmla="*/ 0 w 1113"/>
                <a:gd name="T7" fmla="*/ 332 h 1114"/>
                <a:gd name="T8" fmla="*/ 332 w 1113"/>
                <a:gd name="T9" fmla="*/ 0 h 1114"/>
              </a:gdLst>
              <a:ahLst/>
              <a:cxnLst>
                <a:cxn ang="0">
                  <a:pos x="T0" y="T1"/>
                </a:cxn>
                <a:cxn ang="0">
                  <a:pos x="T2" y="T3"/>
                </a:cxn>
                <a:cxn ang="0">
                  <a:pos x="T4" y="T5"/>
                </a:cxn>
                <a:cxn ang="0">
                  <a:pos x="T6" y="T7"/>
                </a:cxn>
                <a:cxn ang="0">
                  <a:pos x="T8" y="T9"/>
                </a:cxn>
              </a:cxnLst>
              <a:rect l="0" t="0" r="r" b="b"/>
              <a:pathLst>
                <a:path w="1113" h="1114">
                  <a:moveTo>
                    <a:pt x="332" y="0"/>
                  </a:moveTo>
                  <a:lnTo>
                    <a:pt x="1113" y="782"/>
                  </a:lnTo>
                  <a:lnTo>
                    <a:pt x="781" y="1114"/>
                  </a:lnTo>
                  <a:lnTo>
                    <a:pt x="0" y="332"/>
                  </a:lnTo>
                  <a:lnTo>
                    <a:pt x="332" y="0"/>
                  </a:lnTo>
                  <a:close/>
                </a:path>
              </a:pathLst>
            </a:custGeom>
            <a:solidFill>
              <a:schemeClr val="bg1">
                <a:lumMod val="50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Freeform: Shape 8"/>
            <p:cNvSpPr>
              <a:spLocks/>
            </p:cNvSpPr>
            <p:nvPr/>
          </p:nvSpPr>
          <p:spPr bwMode="auto">
            <a:xfrm>
              <a:off x="2362098" y="1393478"/>
              <a:ext cx="1452563" cy="1454944"/>
            </a:xfrm>
            <a:custGeom>
              <a:avLst/>
              <a:gdLst>
                <a:gd name="T0" fmla="*/ 1112 w 1112"/>
                <a:gd name="T1" fmla="*/ 332 h 1114"/>
                <a:gd name="T2" fmla="*/ 331 w 1112"/>
                <a:gd name="T3" fmla="*/ 1114 h 1114"/>
                <a:gd name="T4" fmla="*/ 0 w 1112"/>
                <a:gd name="T5" fmla="*/ 782 h 1114"/>
                <a:gd name="T6" fmla="*/ 780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0" y="0"/>
                  </a:lnTo>
                  <a:lnTo>
                    <a:pt x="1112" y="332"/>
                  </a:lnTo>
                  <a:close/>
                </a:path>
              </a:pathLst>
            </a:custGeom>
            <a:solidFill>
              <a:schemeClr val="bg1">
                <a:lumMod val="75000"/>
                <a:alpha val="1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2" name="Freeform: Shape 9"/>
            <p:cNvSpPr>
              <a:spLocks/>
            </p:cNvSpPr>
            <p:nvPr/>
          </p:nvSpPr>
          <p:spPr bwMode="auto">
            <a:xfrm>
              <a:off x="2244226" y="2297162"/>
              <a:ext cx="667941" cy="671513"/>
            </a:xfrm>
            <a:custGeom>
              <a:avLst/>
              <a:gdLst>
                <a:gd name="T0" fmla="*/ 178 w 216"/>
                <a:gd name="T1" fmla="*/ 38 h 217"/>
                <a:gd name="T2" fmla="*/ 178 w 216"/>
                <a:gd name="T3" fmla="*/ 178 h 217"/>
                <a:gd name="T4" fmla="*/ 38 w 216"/>
                <a:gd name="T5" fmla="*/ 178 h 217"/>
                <a:gd name="T6" fmla="*/ 38 w 216"/>
                <a:gd name="T7" fmla="*/ 38 h 217"/>
                <a:gd name="T8" fmla="*/ 178 w 216"/>
                <a:gd name="T9" fmla="*/ 38 h 217"/>
              </a:gdLst>
              <a:ahLst/>
              <a:cxnLst>
                <a:cxn ang="0">
                  <a:pos x="T0" y="T1"/>
                </a:cxn>
                <a:cxn ang="0">
                  <a:pos x="T2" y="T3"/>
                </a:cxn>
                <a:cxn ang="0">
                  <a:pos x="T4" y="T5"/>
                </a:cxn>
                <a:cxn ang="0">
                  <a:pos x="T6" y="T7"/>
                </a:cxn>
                <a:cxn ang="0">
                  <a:pos x="T8" y="T9"/>
                </a:cxn>
              </a:cxnLst>
              <a:rect l="0" t="0" r="r" b="b"/>
              <a:pathLst>
                <a:path w="216" h="217">
                  <a:moveTo>
                    <a:pt x="178" y="38"/>
                  </a:moveTo>
                  <a:cubicBezTo>
                    <a:pt x="216" y="77"/>
                    <a:pt x="216" y="139"/>
                    <a:pt x="178" y="178"/>
                  </a:cubicBezTo>
                  <a:cubicBezTo>
                    <a:pt x="139" y="217"/>
                    <a:pt x="77" y="217"/>
                    <a:pt x="38" y="178"/>
                  </a:cubicBezTo>
                  <a:cubicBezTo>
                    <a:pt x="0" y="139"/>
                    <a:pt x="0" y="77"/>
                    <a:pt x="38" y="38"/>
                  </a:cubicBezTo>
                  <a:cubicBezTo>
                    <a:pt x="77" y="0"/>
                    <a:pt x="139" y="0"/>
                    <a:pt x="178" y="38"/>
                  </a:cubicBezTo>
                  <a:close/>
                </a:path>
              </a:pathLst>
            </a:custGeom>
            <a:solidFill>
              <a:schemeClr val="accent4"/>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Freeform: Shape 10"/>
            <p:cNvSpPr>
              <a:spLocks/>
            </p:cNvSpPr>
            <p:nvPr/>
          </p:nvSpPr>
          <p:spPr bwMode="auto">
            <a:xfrm>
              <a:off x="3261020" y="1275606"/>
              <a:ext cx="671513" cy="67151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solidFill>
              <a:schemeClr val="accent2"/>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4" name="Freeform: Shape 11"/>
            <p:cNvSpPr>
              <a:spLocks/>
            </p:cNvSpPr>
            <p:nvPr/>
          </p:nvSpPr>
          <p:spPr bwMode="auto">
            <a:xfrm>
              <a:off x="3261020" y="3318719"/>
              <a:ext cx="671513" cy="669131"/>
            </a:xfrm>
            <a:custGeom>
              <a:avLst/>
              <a:gdLst>
                <a:gd name="T0" fmla="*/ 2147483646 w 217"/>
                <a:gd name="T1" fmla="*/ 648041224 h 216"/>
                <a:gd name="T2" fmla="*/ 2147483646 w 217"/>
                <a:gd name="T3" fmla="*/ 2147483646 h 216"/>
                <a:gd name="T4" fmla="*/ 663904088 w 217"/>
                <a:gd name="T5" fmla="*/ 2147483646 h 216"/>
                <a:gd name="T6" fmla="*/ 663904088 w 217"/>
                <a:gd name="T7" fmla="*/ 648041224 h 216"/>
                <a:gd name="T8" fmla="*/ 2147483646 w 217"/>
                <a:gd name="T9" fmla="*/ 648041224 h 2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16">
                  <a:moveTo>
                    <a:pt x="179" y="38"/>
                  </a:moveTo>
                  <a:cubicBezTo>
                    <a:pt x="217" y="77"/>
                    <a:pt x="217" y="139"/>
                    <a:pt x="179" y="178"/>
                  </a:cubicBezTo>
                  <a:cubicBezTo>
                    <a:pt x="140" y="216"/>
                    <a:pt x="78" y="216"/>
                    <a:pt x="39" y="178"/>
                  </a:cubicBezTo>
                  <a:cubicBezTo>
                    <a:pt x="0" y="139"/>
                    <a:pt x="0" y="77"/>
                    <a:pt x="39" y="38"/>
                  </a:cubicBezTo>
                  <a:cubicBezTo>
                    <a:pt x="78" y="0"/>
                    <a:pt x="140" y="0"/>
                    <a:pt x="179" y="38"/>
                  </a:cubicBezTo>
                  <a:close/>
                </a:path>
              </a:pathLst>
            </a:custGeom>
            <a:solidFill>
              <a:schemeClr val="accent6"/>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5" name="Freeform: Shape 12"/>
            <p:cNvSpPr>
              <a:spLocks/>
            </p:cNvSpPr>
            <p:nvPr/>
          </p:nvSpPr>
          <p:spPr bwMode="auto">
            <a:xfrm>
              <a:off x="4281386" y="2297162"/>
              <a:ext cx="671513" cy="67151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solidFill>
              <a:schemeClr val="bg1">
                <a:lumMod val="65000"/>
              </a:schemeClr>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6" name="Freeform: Shape 13"/>
            <p:cNvSpPr>
              <a:spLocks/>
            </p:cNvSpPr>
            <p:nvPr/>
          </p:nvSpPr>
          <p:spPr bwMode="auto">
            <a:xfrm>
              <a:off x="5301751" y="1275606"/>
              <a:ext cx="670322" cy="67151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solidFill>
              <a:schemeClr val="accent3"/>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7" name="Freeform: Shape 14"/>
            <p:cNvSpPr>
              <a:spLocks/>
            </p:cNvSpPr>
            <p:nvPr/>
          </p:nvSpPr>
          <p:spPr bwMode="auto">
            <a:xfrm>
              <a:off x="5301751" y="3318719"/>
              <a:ext cx="670322" cy="669131"/>
            </a:xfrm>
            <a:custGeom>
              <a:avLst/>
              <a:gdLst>
                <a:gd name="T0" fmla="*/ 2147483646 w 217"/>
                <a:gd name="T1" fmla="*/ 648041224 h 216"/>
                <a:gd name="T2" fmla="*/ 2147483646 w 217"/>
                <a:gd name="T3" fmla="*/ 2147483646 h 216"/>
                <a:gd name="T4" fmla="*/ 661442282 w 217"/>
                <a:gd name="T5" fmla="*/ 2147483646 h 216"/>
                <a:gd name="T6" fmla="*/ 661442282 w 217"/>
                <a:gd name="T7" fmla="*/ 648041224 h 216"/>
                <a:gd name="T8" fmla="*/ 2147483646 w 217"/>
                <a:gd name="T9" fmla="*/ 648041224 h 2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16">
                  <a:moveTo>
                    <a:pt x="179" y="38"/>
                  </a:moveTo>
                  <a:cubicBezTo>
                    <a:pt x="217" y="77"/>
                    <a:pt x="217" y="139"/>
                    <a:pt x="179" y="178"/>
                  </a:cubicBezTo>
                  <a:cubicBezTo>
                    <a:pt x="140" y="216"/>
                    <a:pt x="78" y="216"/>
                    <a:pt x="39" y="178"/>
                  </a:cubicBezTo>
                  <a:cubicBezTo>
                    <a:pt x="0" y="139"/>
                    <a:pt x="0" y="77"/>
                    <a:pt x="39" y="38"/>
                  </a:cubicBezTo>
                  <a:cubicBezTo>
                    <a:pt x="78" y="0"/>
                    <a:pt x="140" y="0"/>
                    <a:pt x="179" y="38"/>
                  </a:cubicBezTo>
                  <a:close/>
                </a:path>
              </a:pathLst>
            </a:custGeom>
            <a:solidFill>
              <a:schemeClr val="accent5"/>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8" name="Freeform: Shape 15"/>
            <p:cNvSpPr>
              <a:spLocks/>
            </p:cNvSpPr>
            <p:nvPr/>
          </p:nvSpPr>
          <p:spPr bwMode="auto">
            <a:xfrm>
              <a:off x="6322117" y="2297162"/>
              <a:ext cx="670322" cy="67151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solidFill>
              <a:schemeClr val="accent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1" name="Freeform: Shape 53"/>
            <p:cNvSpPr>
              <a:spLocks/>
            </p:cNvSpPr>
            <p:nvPr/>
          </p:nvSpPr>
          <p:spPr bwMode="auto">
            <a:xfrm>
              <a:off x="5457653" y="3479579"/>
              <a:ext cx="358517" cy="358517"/>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2" name="Freeform: Shape 54"/>
            <p:cNvSpPr>
              <a:spLocks/>
            </p:cNvSpPr>
            <p:nvPr/>
          </p:nvSpPr>
          <p:spPr bwMode="auto">
            <a:xfrm>
              <a:off x="6478019" y="2438729"/>
              <a:ext cx="358517" cy="358517"/>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3" name="Freeform: Shape 55"/>
            <p:cNvSpPr>
              <a:spLocks/>
            </p:cNvSpPr>
            <p:nvPr/>
          </p:nvSpPr>
          <p:spPr bwMode="auto">
            <a:xfrm>
              <a:off x="2398938" y="2438729"/>
              <a:ext cx="358517" cy="358517"/>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Freeform: Shape 56"/>
            <p:cNvSpPr>
              <a:spLocks/>
            </p:cNvSpPr>
            <p:nvPr/>
          </p:nvSpPr>
          <p:spPr bwMode="auto">
            <a:xfrm>
              <a:off x="3417518" y="1420960"/>
              <a:ext cx="358517" cy="358517"/>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Freeform: Shape 57"/>
            <p:cNvSpPr>
              <a:spLocks/>
            </p:cNvSpPr>
            <p:nvPr/>
          </p:nvSpPr>
          <p:spPr bwMode="auto">
            <a:xfrm>
              <a:off x="5457653" y="1420960"/>
              <a:ext cx="358517" cy="358517"/>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6" name="Freeform: Shape 58"/>
            <p:cNvSpPr>
              <a:spLocks/>
            </p:cNvSpPr>
            <p:nvPr/>
          </p:nvSpPr>
          <p:spPr bwMode="auto">
            <a:xfrm>
              <a:off x="3410051" y="3451701"/>
              <a:ext cx="358517" cy="358517"/>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anchor="ctr"/>
            <a:lstStyle/>
            <a:p>
              <a:pPr algn="ctr"/>
              <a:endParaRPr sz="240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28" name="Group 60"/>
          <p:cNvGrpSpPr/>
          <p:nvPr/>
        </p:nvGrpSpPr>
        <p:grpSpPr>
          <a:xfrm>
            <a:off x="623392" y="3196396"/>
            <a:ext cx="2368909" cy="615491"/>
            <a:chOff x="1241186" y="4062890"/>
            <a:chExt cx="1412088" cy="588761"/>
          </a:xfrm>
        </p:grpSpPr>
        <p:sp>
          <p:nvSpPr>
            <p:cNvPr id="38" name="TextBox 61"/>
            <p:cNvSpPr txBox="1">
              <a:spLocks/>
            </p:cNvSpPr>
            <p:nvPr/>
          </p:nvSpPr>
          <p:spPr bwMode="auto">
            <a:xfrm>
              <a:off x="1241186" y="4259105"/>
              <a:ext cx="1412088" cy="392546"/>
            </a:xfrm>
            <a:prstGeom prst="rect">
              <a:avLst/>
            </a:prstGeom>
          </p:spPr>
          <p:txBody>
            <a:bodyPr wrap="square" lIns="0" tIns="0" rIns="384000" bIns="0" anchor="ctr" anchorCtr="0">
              <a:normAutofit fontScale="77500" lnSpcReduction="20000"/>
              <a:scene3d>
                <a:camera prst="orthographicFront"/>
                <a:lightRig rig="threePt" dir="t"/>
              </a:scene3d>
              <a:sp3d>
                <a:bevelT w="0" h="0"/>
              </a:sp3d>
            </a:bodyPr>
            <a:lstStyle/>
            <a:p>
              <a:pPr algn="r">
                <a:lnSpc>
                  <a:spcPct val="120000"/>
                </a:lnSpc>
                <a:spcBef>
                  <a:spcPct val="0"/>
                </a:spcBef>
                <a:defRPr/>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39" name="TextBox 62"/>
            <p:cNvSpPr txBox="1">
              <a:spLocks/>
            </p:cNvSpPr>
            <p:nvPr/>
          </p:nvSpPr>
          <p:spPr bwMode="auto">
            <a:xfrm>
              <a:off x="1866468" y="4062890"/>
              <a:ext cx="786806" cy="196213"/>
            </a:xfrm>
            <a:prstGeom prst="rect">
              <a:avLst/>
            </a:prstGeom>
          </p:spPr>
          <p:txBody>
            <a:bodyPr wrap="none" lIns="0" tIns="0" rIns="384000" bIns="0" anchor="ctr">
              <a:normAutofit fontScale="85000" lnSpcReduction="20000"/>
              <a:scene3d>
                <a:camera prst="orthographicFront"/>
                <a:lightRig rig="threePt" dir="t"/>
              </a:scene3d>
              <a:sp3d>
                <a:bevelT w="0" h="0"/>
              </a:sp3d>
            </a:bodyPr>
            <a:lstStyle/>
            <a:p>
              <a:pPr algn="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29" name="Group 63"/>
          <p:cNvGrpSpPr/>
          <p:nvPr/>
        </p:nvGrpSpPr>
        <p:grpSpPr>
          <a:xfrm>
            <a:off x="9323252" y="3196398"/>
            <a:ext cx="2317365" cy="615489"/>
            <a:chOff x="814419" y="4062890"/>
            <a:chExt cx="1845382" cy="588759"/>
          </a:xfrm>
        </p:grpSpPr>
        <p:sp>
          <p:nvSpPr>
            <p:cNvPr id="36" name="TextBox 64"/>
            <p:cNvSpPr txBox="1">
              <a:spLocks/>
            </p:cNvSpPr>
            <p:nvPr/>
          </p:nvSpPr>
          <p:spPr bwMode="auto">
            <a:xfrm>
              <a:off x="814419" y="4259103"/>
              <a:ext cx="1845382" cy="392546"/>
            </a:xfrm>
            <a:prstGeom prst="rect">
              <a:avLst/>
            </a:prstGeom>
          </p:spPr>
          <p:txBody>
            <a:bodyPr wrap="square" lIns="384000" tIns="0" rIns="0" bIns="0" anchor="ctr">
              <a:normAutofit fontScale="77500" lnSpcReduction="20000"/>
              <a:scene3d>
                <a:camera prst="orthographicFront"/>
                <a:lightRig rig="threePt" dir="t"/>
              </a:scene3d>
              <a:sp3d>
                <a:bevelT w="0" h="0"/>
              </a:sp3d>
            </a:bodyPr>
            <a:lstStyle/>
            <a:p>
              <a:pPr>
                <a:lnSpc>
                  <a:spcPct val="120000"/>
                </a:lnSpc>
                <a:spcBef>
                  <a:spcPct val="0"/>
                </a:spcBef>
                <a:defRPr/>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37" name="TextBox 65"/>
            <p:cNvSpPr txBox="1">
              <a:spLocks/>
            </p:cNvSpPr>
            <p:nvPr/>
          </p:nvSpPr>
          <p:spPr bwMode="auto">
            <a:xfrm>
              <a:off x="814419" y="4062890"/>
              <a:ext cx="1051105" cy="196213"/>
            </a:xfrm>
            <a:prstGeom prst="rect">
              <a:avLst/>
            </a:prstGeom>
          </p:spPr>
          <p:txBody>
            <a:bodyPr wrap="none" lIns="384000" tIns="0" rIns="0" bIns="0" anchor="ctr">
              <a:normAutofit fontScale="85000" lnSpcReduction="20000"/>
              <a:scene3d>
                <a:camera prst="orthographicFront"/>
                <a:lightRig rig="threePt" dir="t"/>
              </a:scene3d>
              <a:sp3d>
                <a:bevelT w="0" h="0"/>
              </a:sp3d>
            </a:bodyPr>
            <a:lstStyle/>
            <a:p>
              <a:pP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30" name="Group 66"/>
          <p:cNvGrpSpPr/>
          <p:nvPr/>
        </p:nvGrpSpPr>
        <p:grpSpPr>
          <a:xfrm>
            <a:off x="1415480" y="4576065"/>
            <a:ext cx="2922429" cy="615491"/>
            <a:chOff x="1241186" y="4062890"/>
            <a:chExt cx="1412088" cy="588761"/>
          </a:xfrm>
        </p:grpSpPr>
        <p:sp>
          <p:nvSpPr>
            <p:cNvPr id="34" name="TextBox 67"/>
            <p:cNvSpPr txBox="1">
              <a:spLocks/>
            </p:cNvSpPr>
            <p:nvPr/>
          </p:nvSpPr>
          <p:spPr bwMode="auto">
            <a:xfrm>
              <a:off x="1241186" y="4259105"/>
              <a:ext cx="1412088" cy="392546"/>
            </a:xfrm>
            <a:prstGeom prst="rect">
              <a:avLst/>
            </a:prstGeom>
          </p:spPr>
          <p:txBody>
            <a:bodyPr wrap="square" lIns="0" tIns="0" rIns="384000" bIns="0" anchor="ctr" anchorCtr="0">
              <a:normAutofit fontScale="92500" lnSpcReduction="10000"/>
              <a:scene3d>
                <a:camera prst="orthographicFront"/>
                <a:lightRig rig="threePt" dir="t"/>
              </a:scene3d>
              <a:sp3d>
                <a:bevelT w="0" h="0"/>
              </a:sp3d>
            </a:bodyPr>
            <a:lstStyle/>
            <a:p>
              <a:pPr algn="r">
                <a:lnSpc>
                  <a:spcPct val="120000"/>
                </a:lnSpc>
                <a:spcBef>
                  <a:spcPct val="0"/>
                </a:spcBef>
                <a:defRPr/>
              </a:pP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35" name="TextBox 68"/>
            <p:cNvSpPr txBox="1">
              <a:spLocks/>
            </p:cNvSpPr>
            <p:nvPr/>
          </p:nvSpPr>
          <p:spPr bwMode="auto">
            <a:xfrm>
              <a:off x="2015492" y="4062890"/>
              <a:ext cx="637782" cy="196213"/>
            </a:xfrm>
            <a:prstGeom prst="rect">
              <a:avLst/>
            </a:prstGeom>
          </p:spPr>
          <p:txBody>
            <a:bodyPr wrap="none" lIns="0" tIns="0" rIns="384000" bIns="0" anchor="ctr">
              <a:normAutofit fontScale="85000" lnSpcReduction="20000"/>
              <a:scene3d>
                <a:camera prst="orthographicFront"/>
                <a:lightRig rig="threePt" dir="t"/>
              </a:scene3d>
              <a:sp3d>
                <a:bevelT w="0" h="0"/>
              </a:sp3d>
            </a:bodyPr>
            <a:lstStyle/>
            <a:p>
              <a:pPr algn="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31" name="Group 69"/>
          <p:cNvGrpSpPr/>
          <p:nvPr/>
        </p:nvGrpSpPr>
        <p:grpSpPr>
          <a:xfrm>
            <a:off x="7962766" y="4576069"/>
            <a:ext cx="2954647" cy="615489"/>
            <a:chOff x="814419" y="4062890"/>
            <a:chExt cx="1845382" cy="588759"/>
          </a:xfrm>
        </p:grpSpPr>
        <p:sp>
          <p:nvSpPr>
            <p:cNvPr id="32" name="TextBox 70"/>
            <p:cNvSpPr txBox="1">
              <a:spLocks/>
            </p:cNvSpPr>
            <p:nvPr/>
          </p:nvSpPr>
          <p:spPr bwMode="auto">
            <a:xfrm>
              <a:off x="814419" y="4259103"/>
              <a:ext cx="1845382" cy="392546"/>
            </a:xfrm>
            <a:prstGeom prst="rect">
              <a:avLst/>
            </a:prstGeom>
          </p:spPr>
          <p:txBody>
            <a:bodyPr wrap="square" lIns="384000" tIns="0" rIns="0" bIns="0" anchor="ctr">
              <a:normAutofit fontScale="92500" lnSpcReduction="10000"/>
              <a:scene3d>
                <a:camera prst="orthographicFront"/>
                <a:lightRig rig="threePt" dir="t"/>
              </a:scene3d>
              <a:sp3d>
                <a:bevelT w="0" h="0"/>
              </a:sp3d>
            </a:bodyPr>
            <a:lstStyle/>
            <a:p>
              <a:pPr>
                <a:lnSpc>
                  <a:spcPct val="120000"/>
                </a:lnSpc>
                <a:spcBef>
                  <a:spcPct val="0"/>
                </a:spcBef>
                <a:defRPr/>
              </a:pPr>
              <a: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此部分内容作为文字排版占位显示 </a:t>
              </a:r>
              <a:b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br>
              <a:r>
                <a:rPr lang="zh-CN" altLang="en-US" sz="1333"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（建议使用主题字体）</a:t>
              </a:r>
            </a:p>
          </p:txBody>
        </p:sp>
        <p:sp>
          <p:nvSpPr>
            <p:cNvPr id="33" name="TextBox 71"/>
            <p:cNvSpPr txBox="1">
              <a:spLocks/>
            </p:cNvSpPr>
            <p:nvPr/>
          </p:nvSpPr>
          <p:spPr bwMode="auto">
            <a:xfrm>
              <a:off x="814419" y="4062890"/>
              <a:ext cx="824394" cy="196213"/>
            </a:xfrm>
            <a:prstGeom prst="rect">
              <a:avLst/>
            </a:prstGeom>
          </p:spPr>
          <p:txBody>
            <a:bodyPr wrap="none" lIns="384000" tIns="0" rIns="0" bIns="0" anchor="ctr">
              <a:normAutofit fontScale="85000" lnSpcReduction="20000"/>
              <a:scene3d>
                <a:camera prst="orthographicFront"/>
                <a:lightRig rig="threePt" dir="t"/>
              </a:scene3d>
              <a:sp3d>
                <a:bevelT w="0" h="0"/>
              </a:sp3d>
            </a:bodyPr>
            <a:lstStyle/>
            <a:p>
              <a:pPr>
                <a:spcBef>
                  <a:spcPct val="0"/>
                </a:spcBef>
                <a:defRPr/>
              </a:pPr>
              <a:r>
                <a:rPr lang="zh-CN" altLang="en-US" sz="177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标题文本预设</a:t>
              </a:r>
            </a:p>
          </p:txBody>
        </p:sp>
      </p:grpSp>
      <p:grpSp>
        <p:nvGrpSpPr>
          <p:cNvPr id="45" name="组合 44">
            <a:extLst>
              <a:ext uri="{FF2B5EF4-FFF2-40B4-BE49-F238E27FC236}">
                <a16:creationId xmlns:a16="http://schemas.microsoft.com/office/drawing/2014/main" id="{384E9BE1-EB76-47D1-AD08-1FED7C691DC4}"/>
              </a:ext>
            </a:extLst>
          </p:cNvPr>
          <p:cNvGrpSpPr/>
          <p:nvPr/>
        </p:nvGrpSpPr>
        <p:grpSpPr>
          <a:xfrm>
            <a:off x="-427199" y="288747"/>
            <a:ext cx="4135662" cy="844457"/>
            <a:chOff x="-427199" y="288747"/>
            <a:chExt cx="4135662" cy="844457"/>
          </a:xfrm>
        </p:grpSpPr>
        <p:sp>
          <p:nvSpPr>
            <p:cNvPr id="46" name="椭圆 45">
              <a:extLst>
                <a:ext uri="{FF2B5EF4-FFF2-40B4-BE49-F238E27FC236}">
                  <a16:creationId xmlns:a16="http://schemas.microsoft.com/office/drawing/2014/main" id="{9134ACEC-6235-48A0-81B2-1254D75CD288}"/>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7" name="文本框 46">
              <a:extLst>
                <a:ext uri="{FF2B5EF4-FFF2-40B4-BE49-F238E27FC236}">
                  <a16:creationId xmlns:a16="http://schemas.microsoft.com/office/drawing/2014/main" id="{72E53246-B274-45D8-9BC0-C33FA34C6004}"/>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866419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randombar(horizontal)">
                                      <p:cBhvr>
                                        <p:cTn id="19" dur="500"/>
                                        <p:tgtEl>
                                          <p:spTgt spid="2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577850" y="2586355"/>
            <a:ext cx="648335" cy="648335"/>
            <a:chOff x="2039" y="4640"/>
            <a:chExt cx="2356" cy="2356"/>
          </a:xfrm>
        </p:grpSpPr>
        <p:sp>
          <p:nvSpPr>
            <p:cNvPr id="885" name="PA_淘宝网chenying0907出品 885"/>
            <p:cNvSpPr/>
            <p:nvPr>
              <p:custDataLst>
                <p:tags r:id="rId3"/>
              </p:custDataLst>
            </p:nvPr>
          </p:nvSpPr>
          <p:spPr>
            <a:xfrm>
              <a:off x="2039" y="4640"/>
              <a:ext cx="2356" cy="2356"/>
            </a:xfrm>
            <a:prstGeom prst="rect">
              <a:avLst/>
            </a:prstGeom>
            <a:ln w="12700">
              <a:solidFill>
                <a:schemeClr val="accent1"/>
              </a:solidFill>
              <a:miter/>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888" name="PA_淘宝网chenying0907出品 888"/>
            <p:cNvGrpSpPr/>
            <p:nvPr>
              <p:custDataLst>
                <p:tags r:id="rId4"/>
              </p:custDataLst>
            </p:nvPr>
          </p:nvGrpSpPr>
          <p:grpSpPr>
            <a:xfrm>
              <a:off x="2617" y="4959"/>
              <a:ext cx="1199" cy="1769"/>
              <a:chOff x="0" y="0"/>
              <a:chExt cx="441903" cy="652354"/>
            </a:xfrm>
          </p:grpSpPr>
          <p:sp>
            <p:nvSpPr>
              <p:cNvPr id="886" name="Shape 886"/>
              <p:cNvSpPr/>
              <p:nvPr/>
            </p:nvSpPr>
            <p:spPr>
              <a:xfrm>
                <a:off x="-1" y="325072"/>
                <a:ext cx="441905" cy="327284"/>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87" name="Shape 887"/>
              <p:cNvSpPr/>
              <p:nvPr/>
            </p:nvSpPr>
            <p:spPr>
              <a:xfrm flipV="1">
                <a:off x="0" y="0"/>
                <a:ext cx="441903" cy="325073"/>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
        <p:nvSpPr>
          <p:cNvPr id="64" name="矩形 63"/>
          <p:cNvSpPr/>
          <p:nvPr/>
        </p:nvSpPr>
        <p:spPr>
          <a:xfrm>
            <a:off x="1616075" y="1900555"/>
            <a:ext cx="3291205" cy="2020570"/>
          </a:xfrm>
          <a:prstGeom prst="rect">
            <a:avLst/>
          </a:prstGeom>
          <a:blipFill rotWithShape="1">
            <a:blip r:embed="rId7" cstate="email">
              <a:extLst>
                <a:ext uri="{28A0092B-C50C-407E-A947-70E740481C1C}">
                  <a14:useLocalDpi xmlns:a14="http://schemas.microsoft.com/office/drawing/2010/main"/>
                </a:ext>
              </a:extLst>
            </a:blip>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5" name="矩形 64"/>
          <p:cNvSpPr/>
          <p:nvPr/>
        </p:nvSpPr>
        <p:spPr>
          <a:xfrm>
            <a:off x="7235825" y="1900555"/>
            <a:ext cx="3291205" cy="2020570"/>
          </a:xfrm>
          <a:prstGeom prst="rect">
            <a:avLst/>
          </a:prstGeom>
          <a:blipFill rotWithShape="1">
            <a:blip r:embed="rId7" cstate="email">
              <a:extLst>
                <a:ext uri="{28A0092B-C50C-407E-A947-70E740481C1C}">
                  <a14:useLocalDpi xmlns:a14="http://schemas.microsoft.com/office/drawing/2010/main"/>
                </a:ext>
              </a:extLst>
            </a:blip>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3" name="矩形 62"/>
          <p:cNvSpPr/>
          <p:nvPr/>
        </p:nvSpPr>
        <p:spPr>
          <a:xfrm>
            <a:off x="4117340" y="1696085"/>
            <a:ext cx="3956685" cy="2429510"/>
          </a:xfrm>
          <a:prstGeom prst="rect">
            <a:avLst/>
          </a:prstGeom>
          <a:blipFill rotWithShape="1">
            <a:blip r:embed="rId8" cstate="email">
              <a:extLst>
                <a:ext uri="{28A0092B-C50C-407E-A947-70E740481C1C}">
                  <a14:useLocalDpi xmlns:a14="http://schemas.microsoft.com/office/drawing/2010/main"/>
                </a:ext>
              </a:extLst>
            </a:blip>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66" name="组合 65"/>
          <p:cNvGrpSpPr/>
          <p:nvPr/>
        </p:nvGrpSpPr>
        <p:grpSpPr>
          <a:xfrm flipH="1">
            <a:off x="10977880" y="2586990"/>
            <a:ext cx="648335" cy="648335"/>
            <a:chOff x="2039" y="4640"/>
            <a:chExt cx="2356" cy="2356"/>
          </a:xfrm>
        </p:grpSpPr>
        <p:sp>
          <p:nvSpPr>
            <p:cNvPr id="67" name="PA_淘宝网chenying0907出品 885"/>
            <p:cNvSpPr/>
            <p:nvPr>
              <p:custDataLst>
                <p:tags r:id="rId1"/>
              </p:custDataLst>
            </p:nvPr>
          </p:nvSpPr>
          <p:spPr>
            <a:xfrm>
              <a:off x="2039" y="4640"/>
              <a:ext cx="2356" cy="2356"/>
            </a:xfrm>
            <a:prstGeom prst="rect">
              <a:avLst/>
            </a:prstGeom>
            <a:ln w="12700">
              <a:solidFill>
                <a:schemeClr val="accent1"/>
              </a:solidFill>
              <a:miter/>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68" name="PA_淘宝网chenying0907出品 888"/>
            <p:cNvGrpSpPr/>
            <p:nvPr>
              <p:custDataLst>
                <p:tags r:id="rId2"/>
              </p:custDataLst>
            </p:nvPr>
          </p:nvGrpSpPr>
          <p:grpSpPr>
            <a:xfrm>
              <a:off x="2617" y="4959"/>
              <a:ext cx="1199" cy="1769"/>
              <a:chOff x="0" y="0"/>
              <a:chExt cx="441903" cy="652354"/>
            </a:xfrm>
          </p:grpSpPr>
          <p:sp>
            <p:nvSpPr>
              <p:cNvPr id="69" name="Shape 886"/>
              <p:cNvSpPr/>
              <p:nvPr/>
            </p:nvSpPr>
            <p:spPr>
              <a:xfrm>
                <a:off x="-1" y="325072"/>
                <a:ext cx="441905" cy="327284"/>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0" name="Shape 887"/>
              <p:cNvSpPr/>
              <p:nvPr/>
            </p:nvSpPr>
            <p:spPr>
              <a:xfrm flipV="1">
                <a:off x="0" y="0"/>
                <a:ext cx="441903" cy="325073"/>
              </a:xfrm>
              <a:prstGeom prst="line">
                <a:avLst/>
              </a:prstGeom>
              <a:noFill/>
              <a:ln w="28575" cap="flat">
                <a:solidFill>
                  <a:schemeClr val="accent1"/>
                </a:solidFill>
                <a:prstDash val="solid"/>
                <a:miter lim="800000"/>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
        <p:nvSpPr>
          <p:cNvPr id="72" name="文本框 71"/>
          <p:cNvSpPr txBox="1"/>
          <p:nvPr/>
        </p:nvSpPr>
        <p:spPr>
          <a:xfrm>
            <a:off x="4937760" y="4406900"/>
            <a:ext cx="231648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单击此处输入标题</a:t>
            </a:r>
          </a:p>
        </p:txBody>
      </p:sp>
      <p:sp>
        <p:nvSpPr>
          <p:cNvPr id="73" name="文本框 72"/>
          <p:cNvSpPr txBox="1"/>
          <p:nvPr/>
        </p:nvSpPr>
        <p:spPr>
          <a:xfrm>
            <a:off x="1614805" y="4858385"/>
            <a:ext cx="8912225" cy="78359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r>
              <a:rPr kumimoji="0" sz="1000" b="0" i="0" u="none" strike="noStrike" kern="1200" cap="none" spc="0" normalizeH="0" baseline="0" noProof="0" dirty="0" err="1">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点击此处更换文本</a:t>
            </a:r>
            <a:r>
              <a:rPr kumimoji="0" lang="zh-CN" altLang="en-US" sz="10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a:t>
            </a:r>
          </a:p>
        </p:txBody>
      </p:sp>
      <p:grpSp>
        <p:nvGrpSpPr>
          <p:cNvPr id="2" name="组合 1">
            <a:extLst>
              <a:ext uri="{FF2B5EF4-FFF2-40B4-BE49-F238E27FC236}">
                <a16:creationId xmlns:a16="http://schemas.microsoft.com/office/drawing/2014/main" id="{65E01544-F403-40ED-AD5A-392711A79E55}"/>
              </a:ext>
            </a:extLst>
          </p:cNvPr>
          <p:cNvGrpSpPr/>
          <p:nvPr/>
        </p:nvGrpSpPr>
        <p:grpSpPr>
          <a:xfrm>
            <a:off x="-427199" y="288747"/>
            <a:ext cx="4135662" cy="844457"/>
            <a:chOff x="-427199" y="288747"/>
            <a:chExt cx="4135662" cy="844457"/>
          </a:xfrm>
        </p:grpSpPr>
        <p:sp>
          <p:nvSpPr>
            <p:cNvPr id="21" name="椭圆 20">
              <a:extLst>
                <a:ext uri="{FF2B5EF4-FFF2-40B4-BE49-F238E27FC236}">
                  <a16:creationId xmlns:a16="http://schemas.microsoft.com/office/drawing/2014/main" id="{3FEE61FA-98EC-475E-81D9-406F15BAFE54}"/>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2" name="文本框 21">
              <a:extLst>
                <a:ext uri="{FF2B5EF4-FFF2-40B4-BE49-F238E27FC236}">
                  <a16:creationId xmlns:a16="http://schemas.microsoft.com/office/drawing/2014/main" id="{5D25E56D-FC67-44BD-91CE-62F7CDAFDFE2}"/>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5098541" y="1796822"/>
            <a:ext cx="2007009" cy="200753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900" dirty="0">
              <a:solidFill>
                <a:srgbClr val="FFFFFF"/>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8" name="Content Placeholder 2"/>
          <p:cNvSpPr txBox="1">
            <a:spLocks/>
          </p:cNvSpPr>
          <p:nvPr/>
        </p:nvSpPr>
        <p:spPr>
          <a:xfrm>
            <a:off x="5249804" y="3907136"/>
            <a:ext cx="1692392" cy="576449"/>
          </a:xfrm>
          <a:prstGeom prst="rect">
            <a:avLst/>
          </a:prstGeom>
        </p:spPr>
        <p:txBody>
          <a:bodyPr vert="horz" lIns="121893" tIns="60947" rIns="121893" bIns="6094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rPr>
              <a:t>点击添加标题文字</a:t>
            </a:r>
            <a:endParaRPr lang="en-US"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endParaRPr>
          </a:p>
        </p:txBody>
      </p:sp>
      <p:sp>
        <p:nvSpPr>
          <p:cNvPr id="9" name="Freeform 16"/>
          <p:cNvSpPr>
            <a:spLocks/>
          </p:cNvSpPr>
          <p:nvPr/>
        </p:nvSpPr>
        <p:spPr bwMode="auto">
          <a:xfrm>
            <a:off x="5686681" y="2482466"/>
            <a:ext cx="830723" cy="67525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121893" tIns="60947" rIns="121893" bIns="60947" numCol="1" anchor="t" anchorCtr="0" compatLnSpc="1">
            <a:prstTxWarp prst="textNoShape">
              <a:avLst/>
            </a:prstTxWarp>
          </a:bodyPr>
          <a:lstStyle/>
          <a:p>
            <a:endParaRPr lang="en-US" sz="900" dirty="0">
              <a:solidFill>
                <a:srgbClr val="262626"/>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Oval 9"/>
          <p:cNvSpPr/>
          <p:nvPr/>
        </p:nvSpPr>
        <p:spPr>
          <a:xfrm>
            <a:off x="8280236" y="1796822"/>
            <a:ext cx="2007009" cy="2007532"/>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900" dirty="0">
              <a:solidFill>
                <a:srgbClr val="FFFFFF"/>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1" name="Content Placeholder 2"/>
          <p:cNvSpPr txBox="1">
            <a:spLocks/>
          </p:cNvSpPr>
          <p:nvPr/>
        </p:nvSpPr>
        <p:spPr>
          <a:xfrm>
            <a:off x="8594852" y="3907136"/>
            <a:ext cx="1692393" cy="316529"/>
          </a:xfrm>
          <a:prstGeom prst="rect">
            <a:avLst/>
          </a:prstGeom>
        </p:spPr>
        <p:txBody>
          <a:bodyPr vert="horz" lIns="121893" tIns="60947" rIns="121893" bIns="6094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rPr>
              <a:t>点击添加标题文字</a:t>
            </a:r>
            <a:endParaRPr lang="en-US"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endParaRPr>
          </a:p>
        </p:txBody>
      </p:sp>
      <p:sp>
        <p:nvSpPr>
          <p:cNvPr id="12" name="Oval 11"/>
          <p:cNvSpPr/>
          <p:nvPr/>
        </p:nvSpPr>
        <p:spPr>
          <a:xfrm>
            <a:off x="1874373" y="1796822"/>
            <a:ext cx="2007009" cy="2007532"/>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900" dirty="0">
              <a:solidFill>
                <a:srgbClr val="747F83"/>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Content Placeholder 2"/>
          <p:cNvSpPr txBox="1">
            <a:spLocks/>
          </p:cNvSpPr>
          <p:nvPr/>
        </p:nvSpPr>
        <p:spPr>
          <a:xfrm>
            <a:off x="2025641" y="3907136"/>
            <a:ext cx="1692393" cy="316529"/>
          </a:xfrm>
          <a:prstGeom prst="rect">
            <a:avLst/>
          </a:prstGeom>
        </p:spPr>
        <p:txBody>
          <a:bodyPr vert="horz" lIns="121893" tIns="60947" rIns="121893" bIns="6094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rPr>
              <a:t>点击添加标题文字</a:t>
            </a:r>
            <a:endParaRPr lang="en-US" sz="2000" dirty="0">
              <a:solidFill>
                <a:srgbClr val="262626"/>
              </a:solidFill>
              <a:latin typeface="字魂36号-正文宋楷" panose="02000000000000000000" pitchFamily="2" charset="-122"/>
              <a:ea typeface="字魂36号-正文宋楷" panose="02000000000000000000" pitchFamily="2" charset="-122"/>
              <a:cs typeface="Lato Regular"/>
              <a:sym typeface="字魂36号-正文宋楷" panose="02000000000000000000" pitchFamily="2" charset="-122"/>
            </a:endParaRPr>
          </a:p>
        </p:txBody>
      </p:sp>
      <p:sp>
        <p:nvSpPr>
          <p:cNvPr id="14" name="Subtitle 21"/>
          <p:cNvSpPr txBox="1">
            <a:spLocks/>
          </p:cNvSpPr>
          <p:nvPr/>
        </p:nvSpPr>
        <p:spPr>
          <a:xfrm>
            <a:off x="1788436" y="4355653"/>
            <a:ext cx="2166805" cy="1073155"/>
          </a:xfrm>
          <a:prstGeom prst="rect">
            <a:avLst/>
          </a:prstGeom>
        </p:spPr>
        <p:txBody>
          <a:bodyPr vert="horz" lIns="121893" tIns="60947" rIns="121893" bIns="60947"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rPr>
              <a:t>点击添加内容文字点击添加内容文字点击添加内容文字点击添加内容文字点击添加内容文字点击添加内容文字点击添加内容文字</a:t>
            </a:r>
            <a:endParaRPr lang="en-US" altLang="zh-CN"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endParaRPr>
          </a:p>
        </p:txBody>
      </p:sp>
      <p:sp>
        <p:nvSpPr>
          <p:cNvPr id="15" name="Freeform 11"/>
          <p:cNvSpPr>
            <a:spLocks/>
          </p:cNvSpPr>
          <p:nvPr/>
        </p:nvSpPr>
        <p:spPr bwMode="auto">
          <a:xfrm>
            <a:off x="2648027" y="2444836"/>
            <a:ext cx="432024" cy="776565"/>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121893" tIns="60947" rIns="121893" bIns="60947" numCol="1" anchor="t" anchorCtr="0" compatLnSpc="1">
            <a:prstTxWarp prst="textNoShape">
              <a:avLst/>
            </a:prstTxWarp>
          </a:bodyPr>
          <a:lstStyle/>
          <a:p>
            <a:endParaRPr lang="en-US" sz="900" dirty="0">
              <a:solidFill>
                <a:srgbClr val="262626"/>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6" name="Freeform 15"/>
          <p:cNvSpPr>
            <a:spLocks/>
          </p:cNvSpPr>
          <p:nvPr/>
        </p:nvSpPr>
        <p:spPr bwMode="auto">
          <a:xfrm>
            <a:off x="8878439" y="2478795"/>
            <a:ext cx="908443" cy="741636"/>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vert="horz" wrap="square" lIns="121893" tIns="60947" rIns="121893" bIns="60947" numCol="1" anchor="t" anchorCtr="0" compatLnSpc="1">
            <a:prstTxWarp prst="textNoShape">
              <a:avLst/>
            </a:prstTxWarp>
          </a:bodyPr>
          <a:lstStyle/>
          <a:p>
            <a:endParaRPr lang="en-US" sz="900" dirty="0">
              <a:solidFill>
                <a:srgbClr val="262626"/>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9" name="Subtitle 21">
            <a:extLst>
              <a:ext uri="{FF2B5EF4-FFF2-40B4-BE49-F238E27FC236}">
                <a16:creationId xmlns:a16="http://schemas.microsoft.com/office/drawing/2014/main" id="{C81986C7-A41D-4B32-92A1-1B08C4F28943}"/>
              </a:ext>
            </a:extLst>
          </p:cNvPr>
          <p:cNvSpPr txBox="1">
            <a:spLocks/>
          </p:cNvSpPr>
          <p:nvPr/>
        </p:nvSpPr>
        <p:spPr>
          <a:xfrm>
            <a:off x="5012598" y="4355653"/>
            <a:ext cx="2166805" cy="1073155"/>
          </a:xfrm>
          <a:prstGeom prst="rect">
            <a:avLst/>
          </a:prstGeom>
        </p:spPr>
        <p:txBody>
          <a:bodyPr vert="horz" lIns="121893" tIns="60947" rIns="121893" bIns="60947"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rPr>
              <a:t>点击添加内容文字点击添加内容文字点击添加内容文字点击添加内容文字点击添加内容文字点击添加内容文字点击添加内容文字</a:t>
            </a:r>
            <a:endParaRPr lang="en-US" altLang="zh-CN"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endParaRPr>
          </a:p>
        </p:txBody>
      </p:sp>
      <p:sp>
        <p:nvSpPr>
          <p:cNvPr id="20" name="Subtitle 21">
            <a:extLst>
              <a:ext uri="{FF2B5EF4-FFF2-40B4-BE49-F238E27FC236}">
                <a16:creationId xmlns:a16="http://schemas.microsoft.com/office/drawing/2014/main" id="{121A6CE8-381A-42E2-91FD-2BE23187DA53}"/>
              </a:ext>
            </a:extLst>
          </p:cNvPr>
          <p:cNvSpPr txBox="1">
            <a:spLocks/>
          </p:cNvSpPr>
          <p:nvPr/>
        </p:nvSpPr>
        <p:spPr>
          <a:xfrm>
            <a:off x="8200336" y="4355652"/>
            <a:ext cx="2166805" cy="1073155"/>
          </a:xfrm>
          <a:prstGeom prst="rect">
            <a:avLst/>
          </a:prstGeom>
        </p:spPr>
        <p:txBody>
          <a:bodyPr vert="horz" lIns="121893" tIns="60947" rIns="121893" bIns="60947"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rPr>
              <a:t>点击添加内容文字点击添加内容文字点击添加内容文字点击添加内容文字点击添加内容文字点击添加内容文字点击添加内容文字</a:t>
            </a:r>
            <a:endParaRPr lang="en-US" altLang="zh-CN" sz="1100" dirty="0">
              <a:solidFill>
                <a:srgbClr val="262626"/>
              </a:solidFill>
              <a:latin typeface="字魂36号-正文宋楷" panose="02000000000000000000" pitchFamily="2" charset="-122"/>
              <a:ea typeface="字魂36号-正文宋楷" panose="02000000000000000000" pitchFamily="2" charset="-122"/>
              <a:cs typeface="Lato Light"/>
              <a:sym typeface="字魂36号-正文宋楷" panose="02000000000000000000" pitchFamily="2" charset="-122"/>
            </a:endParaRPr>
          </a:p>
        </p:txBody>
      </p:sp>
      <p:grpSp>
        <p:nvGrpSpPr>
          <p:cNvPr id="17" name="组合 16">
            <a:extLst>
              <a:ext uri="{FF2B5EF4-FFF2-40B4-BE49-F238E27FC236}">
                <a16:creationId xmlns:a16="http://schemas.microsoft.com/office/drawing/2014/main" id="{435A4F72-1507-423C-9E5C-13071CECF7B1}"/>
              </a:ext>
            </a:extLst>
          </p:cNvPr>
          <p:cNvGrpSpPr/>
          <p:nvPr/>
        </p:nvGrpSpPr>
        <p:grpSpPr>
          <a:xfrm>
            <a:off x="-427199" y="288747"/>
            <a:ext cx="4135662" cy="844457"/>
            <a:chOff x="-427199" y="288747"/>
            <a:chExt cx="4135662" cy="844457"/>
          </a:xfrm>
        </p:grpSpPr>
        <p:sp>
          <p:nvSpPr>
            <p:cNvPr id="18" name="椭圆 17">
              <a:extLst>
                <a:ext uri="{FF2B5EF4-FFF2-40B4-BE49-F238E27FC236}">
                  <a16:creationId xmlns:a16="http://schemas.microsoft.com/office/drawing/2014/main" id="{B829FA71-EC8D-4C4A-AF0D-6972A4664764}"/>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1" name="文本框 20">
              <a:extLst>
                <a:ext uri="{FF2B5EF4-FFF2-40B4-BE49-F238E27FC236}">
                  <a16:creationId xmlns:a16="http://schemas.microsoft.com/office/drawing/2014/main" id="{D6B0F2A9-B9EE-4DC3-974C-22A216F88D18}"/>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976405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p:bldP spid="14" grpId="0"/>
      <p:bldP spid="15" grpId="0" animBg="1"/>
      <p:bldP spid="16" grpId="0" animBg="1"/>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78005" y="1465949"/>
            <a:ext cx="1099343" cy="4388759"/>
            <a:chOff x="2234441" y="449942"/>
            <a:chExt cx="1568300" cy="6260919"/>
          </a:xfrm>
        </p:grpSpPr>
        <p:sp>
          <p:nvSpPr>
            <p:cNvPr id="3" name="圆角矩形 2"/>
            <p:cNvSpPr/>
            <p:nvPr/>
          </p:nvSpPr>
          <p:spPr>
            <a:xfrm rot="16200000">
              <a:off x="-111869" y="2796252"/>
              <a:ext cx="6260919" cy="1568300"/>
            </a:xfrm>
            <a:prstGeom prst="roundRect">
              <a:avLst>
                <a:gd name="adj" fmla="val 50000"/>
              </a:avLst>
            </a:prstGeom>
            <a:solidFill>
              <a:srgbClr val="F3F3F3"/>
            </a:solidFill>
            <a:ln w="9525">
              <a:gradFill>
                <a:gsLst>
                  <a:gs pos="0">
                    <a:srgbClr val="F3F3F3"/>
                  </a:gs>
                  <a:gs pos="100000">
                    <a:schemeClr val="bg1"/>
                  </a:gs>
                </a:gsLst>
                <a:lin ang="5400000" scaled="1"/>
              </a:gradFill>
            </a:ln>
            <a:effectLst>
              <a:innerShdw blurRad="76200" dist="38100" dir="126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4" name="圆角矩形 3"/>
            <p:cNvSpPr/>
            <p:nvPr/>
          </p:nvSpPr>
          <p:spPr>
            <a:xfrm rot="16200000">
              <a:off x="79568" y="2971995"/>
              <a:ext cx="5878043" cy="1216812"/>
            </a:xfrm>
            <a:prstGeom prst="roundRect">
              <a:avLst>
                <a:gd name="adj" fmla="val 50000"/>
              </a:avLst>
            </a:prstGeom>
            <a:solidFill>
              <a:schemeClr val="accent1"/>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9" name="组合 8"/>
          <p:cNvGrpSpPr/>
          <p:nvPr/>
        </p:nvGrpSpPr>
        <p:grpSpPr>
          <a:xfrm>
            <a:off x="4456927" y="1449323"/>
            <a:ext cx="1099343" cy="4388759"/>
            <a:chOff x="2234441" y="449942"/>
            <a:chExt cx="1568300" cy="6260919"/>
          </a:xfrm>
        </p:grpSpPr>
        <p:sp>
          <p:nvSpPr>
            <p:cNvPr id="10" name="圆角矩形 9"/>
            <p:cNvSpPr/>
            <p:nvPr/>
          </p:nvSpPr>
          <p:spPr>
            <a:xfrm rot="16200000">
              <a:off x="-111869" y="2796252"/>
              <a:ext cx="6260919" cy="1568300"/>
            </a:xfrm>
            <a:prstGeom prst="roundRect">
              <a:avLst>
                <a:gd name="adj" fmla="val 50000"/>
              </a:avLst>
            </a:prstGeom>
            <a:solidFill>
              <a:srgbClr val="F3F3F3"/>
            </a:solidFill>
            <a:ln w="9525">
              <a:gradFill>
                <a:gsLst>
                  <a:gs pos="0">
                    <a:srgbClr val="F3F3F3"/>
                  </a:gs>
                  <a:gs pos="100000">
                    <a:schemeClr val="bg1"/>
                  </a:gs>
                </a:gsLst>
                <a:lin ang="5400000" scaled="1"/>
              </a:gradFill>
            </a:ln>
            <a:effectLst>
              <a:innerShdw blurRad="76200" dist="38100" dir="126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圆角矩形 10"/>
            <p:cNvSpPr/>
            <p:nvPr/>
          </p:nvSpPr>
          <p:spPr>
            <a:xfrm rot="16200000">
              <a:off x="79568" y="2971995"/>
              <a:ext cx="5878043" cy="1216812"/>
            </a:xfrm>
            <a:prstGeom prst="roundRect">
              <a:avLst>
                <a:gd name="adj" fmla="val 50000"/>
              </a:avLst>
            </a:prstGeom>
            <a:solidFill>
              <a:schemeClr val="accent2"/>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12" name="组合 11"/>
          <p:cNvGrpSpPr/>
          <p:nvPr/>
        </p:nvGrpSpPr>
        <p:grpSpPr>
          <a:xfrm>
            <a:off x="6435357" y="1389201"/>
            <a:ext cx="1099343" cy="4388759"/>
            <a:chOff x="2234441" y="449942"/>
            <a:chExt cx="1568300" cy="6260919"/>
          </a:xfrm>
        </p:grpSpPr>
        <p:sp>
          <p:nvSpPr>
            <p:cNvPr id="13" name="圆角矩形 12"/>
            <p:cNvSpPr/>
            <p:nvPr/>
          </p:nvSpPr>
          <p:spPr>
            <a:xfrm rot="16200000">
              <a:off x="-111869" y="2796252"/>
              <a:ext cx="6260919" cy="1568300"/>
            </a:xfrm>
            <a:prstGeom prst="roundRect">
              <a:avLst>
                <a:gd name="adj" fmla="val 50000"/>
              </a:avLst>
            </a:prstGeom>
            <a:solidFill>
              <a:srgbClr val="F3F3F3"/>
            </a:solidFill>
            <a:ln w="9525">
              <a:gradFill>
                <a:gsLst>
                  <a:gs pos="0">
                    <a:srgbClr val="F3F3F3"/>
                  </a:gs>
                  <a:gs pos="100000">
                    <a:schemeClr val="bg1"/>
                  </a:gs>
                </a:gsLst>
                <a:lin ang="5400000" scaled="1"/>
              </a:gradFill>
            </a:ln>
            <a:effectLst>
              <a:innerShdw blurRad="76200" dist="38100" dir="126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圆角矩形 13"/>
            <p:cNvSpPr/>
            <p:nvPr/>
          </p:nvSpPr>
          <p:spPr>
            <a:xfrm rot="16200000">
              <a:off x="79568" y="2971995"/>
              <a:ext cx="5878043" cy="1216812"/>
            </a:xfrm>
            <a:prstGeom prst="roundRect">
              <a:avLst>
                <a:gd name="adj" fmla="val 50000"/>
              </a:avLst>
            </a:prstGeom>
            <a:solidFill>
              <a:schemeClr val="accent3"/>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grpSp>
        <p:nvGrpSpPr>
          <p:cNvPr id="15" name="组合 14"/>
          <p:cNvGrpSpPr/>
          <p:nvPr/>
        </p:nvGrpSpPr>
        <p:grpSpPr>
          <a:xfrm>
            <a:off x="8214279" y="1405827"/>
            <a:ext cx="1099343" cy="4388759"/>
            <a:chOff x="2234441" y="449942"/>
            <a:chExt cx="1568300" cy="6260919"/>
          </a:xfrm>
        </p:grpSpPr>
        <p:sp>
          <p:nvSpPr>
            <p:cNvPr id="16" name="圆角矩形 15"/>
            <p:cNvSpPr/>
            <p:nvPr/>
          </p:nvSpPr>
          <p:spPr>
            <a:xfrm rot="16200000">
              <a:off x="-111869" y="2796252"/>
              <a:ext cx="6260919" cy="1568300"/>
            </a:xfrm>
            <a:prstGeom prst="roundRect">
              <a:avLst>
                <a:gd name="adj" fmla="val 50000"/>
              </a:avLst>
            </a:prstGeom>
            <a:solidFill>
              <a:srgbClr val="F3F3F3"/>
            </a:solidFill>
            <a:ln w="9525">
              <a:gradFill>
                <a:gsLst>
                  <a:gs pos="0">
                    <a:srgbClr val="F3F3F3"/>
                  </a:gs>
                  <a:gs pos="100000">
                    <a:schemeClr val="bg1"/>
                  </a:gs>
                </a:gsLst>
                <a:lin ang="5400000" scaled="1"/>
              </a:gradFill>
            </a:ln>
            <a:effectLst>
              <a:innerShdw blurRad="76200" dist="38100" dir="126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7" name="圆角矩形 16"/>
            <p:cNvSpPr/>
            <p:nvPr/>
          </p:nvSpPr>
          <p:spPr>
            <a:xfrm rot="16200000">
              <a:off x="79568" y="2971995"/>
              <a:ext cx="5878043" cy="1216812"/>
            </a:xfrm>
            <a:prstGeom prst="roundRect">
              <a:avLst>
                <a:gd name="adj" fmla="val 50000"/>
              </a:avLst>
            </a:prstGeom>
            <a:solidFill>
              <a:schemeClr val="accent4"/>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sp>
        <p:nvSpPr>
          <p:cNvPr id="19" name="椭圆 18"/>
          <p:cNvSpPr/>
          <p:nvPr/>
        </p:nvSpPr>
        <p:spPr>
          <a:xfrm>
            <a:off x="2596615" y="1389195"/>
            <a:ext cx="1262108" cy="1262108"/>
          </a:xfrm>
          <a:prstGeom prst="ellipse">
            <a:avLst/>
          </a:prstGeom>
          <a:gradFill flip="none" rotWithShape="1">
            <a:gsLst>
              <a:gs pos="14000">
                <a:schemeClr val="bg1"/>
              </a:gs>
              <a:gs pos="32000">
                <a:schemeClr val="bg1"/>
              </a:gs>
              <a:gs pos="100000">
                <a:schemeClr val="bg2">
                  <a:lumMod val="90000"/>
                </a:schemeClr>
              </a:gs>
            </a:gsLst>
            <a:lin ang="2700000" scaled="1"/>
            <a:tileRect/>
          </a:gradFill>
          <a:ln>
            <a:noFill/>
          </a:ln>
          <a:effectLst>
            <a:outerShdw blurRad="152400" dist="63500" dir="5400000" sx="104000" sy="104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1" name="椭圆 20"/>
          <p:cNvSpPr/>
          <p:nvPr/>
        </p:nvSpPr>
        <p:spPr>
          <a:xfrm>
            <a:off x="4325591" y="1389195"/>
            <a:ext cx="1262108" cy="1262108"/>
          </a:xfrm>
          <a:prstGeom prst="ellipse">
            <a:avLst/>
          </a:prstGeom>
          <a:gradFill flip="none" rotWithShape="1">
            <a:gsLst>
              <a:gs pos="14000">
                <a:schemeClr val="bg1"/>
              </a:gs>
              <a:gs pos="32000">
                <a:schemeClr val="bg1"/>
              </a:gs>
              <a:gs pos="100000">
                <a:schemeClr val="bg2">
                  <a:lumMod val="90000"/>
                </a:schemeClr>
              </a:gs>
            </a:gsLst>
            <a:lin ang="2700000" scaled="1"/>
            <a:tileRect/>
          </a:gradFill>
          <a:ln>
            <a:noFill/>
          </a:ln>
          <a:effectLst>
            <a:outerShdw blurRad="152400" dist="63500" dir="5400000" sx="104000" sy="104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2" name="椭圆 21"/>
          <p:cNvSpPr/>
          <p:nvPr/>
        </p:nvSpPr>
        <p:spPr>
          <a:xfrm>
            <a:off x="6314951" y="1389195"/>
            <a:ext cx="1262108" cy="1262108"/>
          </a:xfrm>
          <a:prstGeom prst="ellipse">
            <a:avLst/>
          </a:prstGeom>
          <a:gradFill flip="none" rotWithShape="1">
            <a:gsLst>
              <a:gs pos="14000">
                <a:schemeClr val="bg1"/>
              </a:gs>
              <a:gs pos="32000">
                <a:schemeClr val="bg1"/>
              </a:gs>
              <a:gs pos="100000">
                <a:schemeClr val="bg2">
                  <a:lumMod val="90000"/>
                </a:schemeClr>
              </a:gs>
            </a:gsLst>
            <a:lin ang="2700000" scaled="1"/>
            <a:tileRect/>
          </a:gradFill>
          <a:ln>
            <a:noFill/>
          </a:ln>
          <a:effectLst>
            <a:outerShdw blurRad="152400" dist="63500" dir="5400000" sx="104000" sy="104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3" name="椭圆 22"/>
          <p:cNvSpPr/>
          <p:nvPr/>
        </p:nvSpPr>
        <p:spPr>
          <a:xfrm>
            <a:off x="8132891" y="1389195"/>
            <a:ext cx="1262108" cy="1262108"/>
          </a:xfrm>
          <a:prstGeom prst="ellipse">
            <a:avLst/>
          </a:prstGeom>
          <a:gradFill flip="none" rotWithShape="1">
            <a:gsLst>
              <a:gs pos="14000">
                <a:schemeClr val="bg1"/>
              </a:gs>
              <a:gs pos="32000">
                <a:schemeClr val="bg1"/>
              </a:gs>
              <a:gs pos="100000">
                <a:schemeClr val="bg2">
                  <a:lumMod val="90000"/>
                </a:schemeClr>
              </a:gs>
            </a:gsLst>
            <a:lin ang="2700000" scaled="1"/>
            <a:tileRect/>
          </a:gradFill>
          <a:ln>
            <a:noFill/>
          </a:ln>
          <a:effectLst>
            <a:outerShdw blurRad="152400" dist="63500" dir="5400000" sx="104000" sy="104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4" name="任意多边形 23"/>
          <p:cNvSpPr/>
          <p:nvPr/>
        </p:nvSpPr>
        <p:spPr>
          <a:xfrm>
            <a:off x="6700035" y="1726974"/>
            <a:ext cx="491951" cy="586903"/>
          </a:xfrm>
          <a:custGeom>
            <a:avLst/>
            <a:gdLst>
              <a:gd name="connsiteX0" fmla="*/ 362619 w 491951"/>
              <a:gd name="connsiteY0" fmla="*/ 133424 h 586903"/>
              <a:gd name="connsiteX1" fmla="*/ 438745 w 491951"/>
              <a:gd name="connsiteY1" fmla="*/ 156344 h 586903"/>
              <a:gd name="connsiteX2" fmla="*/ 456753 w 491951"/>
              <a:gd name="connsiteY2" fmla="*/ 171078 h 586903"/>
              <a:gd name="connsiteX3" fmla="*/ 474761 w 491951"/>
              <a:gd name="connsiteY3" fmla="*/ 191541 h 586903"/>
              <a:gd name="connsiteX4" fmla="*/ 433834 w 491951"/>
              <a:gd name="connsiteY4" fmla="*/ 233288 h 586903"/>
              <a:gd name="connsiteX5" fmla="*/ 411733 w 491951"/>
              <a:gd name="connsiteY5" fmla="*/ 306139 h 586903"/>
              <a:gd name="connsiteX6" fmla="*/ 435471 w 491951"/>
              <a:gd name="connsiteY6" fmla="*/ 384720 h 586903"/>
              <a:gd name="connsiteX7" fmla="*/ 491951 w 491951"/>
              <a:gd name="connsiteY7" fmla="*/ 429741 h 586903"/>
              <a:gd name="connsiteX8" fmla="*/ 474761 w 491951"/>
              <a:gd name="connsiteY8" fmla="*/ 472306 h 586903"/>
              <a:gd name="connsiteX9" fmla="*/ 448568 w 491951"/>
              <a:gd name="connsiteY9" fmla="*/ 517326 h 586903"/>
              <a:gd name="connsiteX10" fmla="*/ 357708 w 491951"/>
              <a:gd name="connsiteY10" fmla="*/ 585266 h 586903"/>
              <a:gd name="connsiteX11" fmla="*/ 307777 w 491951"/>
              <a:gd name="connsiteY11" fmla="*/ 574625 h 586903"/>
              <a:gd name="connsiteX12" fmla="*/ 254571 w 491951"/>
              <a:gd name="connsiteY12" fmla="*/ 563984 h 586903"/>
              <a:gd name="connsiteX13" fmla="*/ 204639 w 491951"/>
              <a:gd name="connsiteY13" fmla="*/ 575444 h 586903"/>
              <a:gd name="connsiteX14" fmla="*/ 157981 w 491951"/>
              <a:gd name="connsiteY14" fmla="*/ 586903 h 586903"/>
              <a:gd name="connsiteX15" fmla="*/ 51569 w 491951"/>
              <a:gd name="connsiteY15" fmla="*/ 496862 h 586903"/>
              <a:gd name="connsiteX16" fmla="*/ 0 w 491951"/>
              <a:gd name="connsiteY16" fmla="*/ 319236 h 586903"/>
              <a:gd name="connsiteX17" fmla="*/ 39291 w 491951"/>
              <a:gd name="connsiteY17" fmla="*/ 187449 h 586903"/>
              <a:gd name="connsiteX18" fmla="*/ 139973 w 491951"/>
              <a:gd name="connsiteY18" fmla="*/ 135880 h 586903"/>
              <a:gd name="connsiteX19" fmla="*/ 203001 w 491951"/>
              <a:gd name="connsiteY19" fmla="*/ 147339 h 586903"/>
              <a:gd name="connsiteX20" fmla="*/ 251296 w 491951"/>
              <a:gd name="connsiteY20" fmla="*/ 157162 h 586903"/>
              <a:gd name="connsiteX21" fmla="*/ 302047 w 491951"/>
              <a:gd name="connsiteY21" fmla="*/ 145702 h 586903"/>
              <a:gd name="connsiteX22" fmla="*/ 362619 w 491951"/>
              <a:gd name="connsiteY22" fmla="*/ 133424 h 586903"/>
              <a:gd name="connsiteX23" fmla="*/ 356888 w 491951"/>
              <a:gd name="connsiteY23" fmla="*/ 0 h 586903"/>
              <a:gd name="connsiteX24" fmla="*/ 358526 w 491951"/>
              <a:gd name="connsiteY24" fmla="*/ 9004 h 586903"/>
              <a:gd name="connsiteX25" fmla="*/ 358935 w 491951"/>
              <a:gd name="connsiteY25" fmla="*/ 12278 h 586903"/>
              <a:gd name="connsiteX26" fmla="*/ 359344 w 491951"/>
              <a:gd name="connsiteY26" fmla="*/ 15552 h 586903"/>
              <a:gd name="connsiteX27" fmla="*/ 348703 w 491951"/>
              <a:gd name="connsiteY27" fmla="*/ 63847 h 586903"/>
              <a:gd name="connsiteX28" fmla="*/ 315961 w 491951"/>
              <a:gd name="connsiteY28" fmla="*/ 112960 h 586903"/>
              <a:gd name="connsiteX29" fmla="*/ 277489 w 491951"/>
              <a:gd name="connsiteY29" fmla="*/ 137517 h 586903"/>
              <a:gd name="connsiteX30" fmla="*/ 241472 w 491951"/>
              <a:gd name="connsiteY30" fmla="*/ 144065 h 586903"/>
              <a:gd name="connsiteX31" fmla="*/ 269304 w 491951"/>
              <a:gd name="connsiteY31" fmla="*/ 53206 h 586903"/>
              <a:gd name="connsiteX32" fmla="*/ 356888 w 491951"/>
              <a:gd name="connsiteY32" fmla="*/ 0 h 58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1951" h="586903">
                <a:moveTo>
                  <a:pt x="362619" y="133424"/>
                </a:moveTo>
                <a:cubicBezTo>
                  <a:pt x="389359" y="133424"/>
                  <a:pt x="414735" y="141064"/>
                  <a:pt x="438745" y="156344"/>
                </a:cubicBezTo>
                <a:cubicBezTo>
                  <a:pt x="443111" y="159618"/>
                  <a:pt x="449114" y="164529"/>
                  <a:pt x="456753" y="171078"/>
                </a:cubicBezTo>
                <a:cubicBezTo>
                  <a:pt x="463302" y="177080"/>
                  <a:pt x="469305" y="183902"/>
                  <a:pt x="474761" y="191541"/>
                </a:cubicBezTo>
                <a:cubicBezTo>
                  <a:pt x="457845" y="206275"/>
                  <a:pt x="444202" y="220191"/>
                  <a:pt x="433834" y="233288"/>
                </a:cubicBezTo>
                <a:cubicBezTo>
                  <a:pt x="419100" y="255662"/>
                  <a:pt x="411733" y="279945"/>
                  <a:pt x="411733" y="306139"/>
                </a:cubicBezTo>
                <a:cubicBezTo>
                  <a:pt x="411733" y="334516"/>
                  <a:pt x="419645" y="360710"/>
                  <a:pt x="435471" y="384720"/>
                </a:cubicBezTo>
                <a:cubicBezTo>
                  <a:pt x="451297" y="408186"/>
                  <a:pt x="470123" y="423192"/>
                  <a:pt x="491951" y="429741"/>
                </a:cubicBezTo>
                <a:cubicBezTo>
                  <a:pt x="486494" y="446112"/>
                  <a:pt x="480765" y="460300"/>
                  <a:pt x="474761" y="472306"/>
                </a:cubicBezTo>
                <a:cubicBezTo>
                  <a:pt x="467122" y="487586"/>
                  <a:pt x="458390" y="502592"/>
                  <a:pt x="448568" y="517326"/>
                </a:cubicBezTo>
                <a:cubicBezTo>
                  <a:pt x="418009" y="562620"/>
                  <a:pt x="387722" y="585266"/>
                  <a:pt x="357708" y="585266"/>
                </a:cubicBezTo>
                <a:cubicBezTo>
                  <a:pt x="345157" y="585266"/>
                  <a:pt x="328513" y="581719"/>
                  <a:pt x="307777" y="574625"/>
                </a:cubicBezTo>
                <a:cubicBezTo>
                  <a:pt x="288131" y="567531"/>
                  <a:pt x="270396" y="563984"/>
                  <a:pt x="254571" y="563984"/>
                </a:cubicBezTo>
                <a:cubicBezTo>
                  <a:pt x="240928" y="563984"/>
                  <a:pt x="224284" y="567804"/>
                  <a:pt x="204639" y="575444"/>
                </a:cubicBezTo>
                <a:cubicBezTo>
                  <a:pt x="183356" y="583083"/>
                  <a:pt x="167803" y="586903"/>
                  <a:pt x="157981" y="586903"/>
                </a:cubicBezTo>
                <a:cubicBezTo>
                  <a:pt x="121965" y="586903"/>
                  <a:pt x="86494" y="556890"/>
                  <a:pt x="51569" y="496862"/>
                </a:cubicBezTo>
                <a:cubicBezTo>
                  <a:pt x="17189" y="436289"/>
                  <a:pt x="0" y="377081"/>
                  <a:pt x="0" y="319236"/>
                </a:cubicBezTo>
                <a:cubicBezTo>
                  <a:pt x="0" y="265757"/>
                  <a:pt x="13097" y="221828"/>
                  <a:pt x="39291" y="187449"/>
                </a:cubicBezTo>
                <a:cubicBezTo>
                  <a:pt x="66576" y="153069"/>
                  <a:pt x="100137" y="135880"/>
                  <a:pt x="139973" y="135880"/>
                </a:cubicBezTo>
                <a:cubicBezTo>
                  <a:pt x="156343" y="135880"/>
                  <a:pt x="177353" y="139700"/>
                  <a:pt x="203001" y="147339"/>
                </a:cubicBezTo>
                <a:cubicBezTo>
                  <a:pt x="228104" y="153888"/>
                  <a:pt x="244203" y="157162"/>
                  <a:pt x="251296" y="157162"/>
                </a:cubicBezTo>
                <a:cubicBezTo>
                  <a:pt x="262211" y="157162"/>
                  <a:pt x="279127" y="153342"/>
                  <a:pt x="302047" y="145702"/>
                </a:cubicBezTo>
                <a:cubicBezTo>
                  <a:pt x="328240" y="137517"/>
                  <a:pt x="348431" y="133424"/>
                  <a:pt x="362619" y="133424"/>
                </a:cubicBezTo>
                <a:close/>
                <a:moveTo>
                  <a:pt x="356888" y="0"/>
                </a:moveTo>
                <a:cubicBezTo>
                  <a:pt x="357980" y="4365"/>
                  <a:pt x="358526" y="7367"/>
                  <a:pt x="358526" y="9004"/>
                </a:cubicBezTo>
                <a:cubicBezTo>
                  <a:pt x="358526" y="9550"/>
                  <a:pt x="358662" y="10641"/>
                  <a:pt x="358935" y="12278"/>
                </a:cubicBezTo>
                <a:cubicBezTo>
                  <a:pt x="359208" y="13915"/>
                  <a:pt x="359344" y="15007"/>
                  <a:pt x="359344" y="15552"/>
                </a:cubicBezTo>
                <a:cubicBezTo>
                  <a:pt x="359344" y="28103"/>
                  <a:pt x="355798" y="44202"/>
                  <a:pt x="348703" y="63847"/>
                </a:cubicBezTo>
                <a:cubicBezTo>
                  <a:pt x="341610" y="81855"/>
                  <a:pt x="330695" y="98226"/>
                  <a:pt x="315961" y="112960"/>
                </a:cubicBezTo>
                <a:cubicBezTo>
                  <a:pt x="302864" y="124966"/>
                  <a:pt x="290040" y="133151"/>
                  <a:pt x="277489" y="137517"/>
                </a:cubicBezTo>
                <a:cubicBezTo>
                  <a:pt x="267121" y="140245"/>
                  <a:pt x="255115" y="142428"/>
                  <a:pt x="241472" y="144065"/>
                </a:cubicBezTo>
                <a:cubicBezTo>
                  <a:pt x="242564" y="108595"/>
                  <a:pt x="251841" y="78308"/>
                  <a:pt x="269304" y="53206"/>
                </a:cubicBezTo>
                <a:cubicBezTo>
                  <a:pt x="287858" y="26466"/>
                  <a:pt x="317052" y="8731"/>
                  <a:pt x="356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5" name="任意多边形 24"/>
          <p:cNvSpPr/>
          <p:nvPr/>
        </p:nvSpPr>
        <p:spPr>
          <a:xfrm>
            <a:off x="2958779" y="1705446"/>
            <a:ext cx="537791" cy="629959"/>
          </a:xfrm>
          <a:custGeom>
            <a:avLst/>
            <a:gdLst>
              <a:gd name="connsiteX0" fmla="*/ 99863 w 537790"/>
              <a:gd name="connsiteY0" fmla="*/ 197762 h 629959"/>
              <a:gd name="connsiteX1" fmla="*/ 440382 w 537790"/>
              <a:gd name="connsiteY1" fmla="*/ 197762 h 629959"/>
              <a:gd name="connsiteX2" fmla="*/ 440382 w 537790"/>
              <a:gd name="connsiteY2" fmla="*/ 475252 h 629959"/>
              <a:gd name="connsiteX3" fmla="*/ 431378 w 537790"/>
              <a:gd name="connsiteY3" fmla="*/ 496535 h 629959"/>
              <a:gd name="connsiteX4" fmla="*/ 410095 w 537790"/>
              <a:gd name="connsiteY4" fmla="*/ 505539 h 629959"/>
              <a:gd name="connsiteX5" fmla="*/ 376535 w 537790"/>
              <a:gd name="connsiteY5" fmla="*/ 505539 h 629959"/>
              <a:gd name="connsiteX6" fmla="*/ 376535 w 537790"/>
              <a:gd name="connsiteY6" fmla="*/ 591487 h 629959"/>
              <a:gd name="connsiteX7" fmla="*/ 365075 w 537790"/>
              <a:gd name="connsiteY7" fmla="*/ 618500 h 629959"/>
              <a:gd name="connsiteX8" fmla="*/ 338063 w 537790"/>
              <a:gd name="connsiteY8" fmla="*/ 629959 h 629959"/>
              <a:gd name="connsiteX9" fmla="*/ 311050 w 537790"/>
              <a:gd name="connsiteY9" fmla="*/ 618500 h 629959"/>
              <a:gd name="connsiteX10" fmla="*/ 299591 w 537790"/>
              <a:gd name="connsiteY10" fmla="*/ 591487 h 629959"/>
              <a:gd name="connsiteX11" fmla="*/ 299591 w 537790"/>
              <a:gd name="connsiteY11" fmla="*/ 505539 h 629959"/>
              <a:gd name="connsiteX12" fmla="*/ 239836 w 537790"/>
              <a:gd name="connsiteY12" fmla="*/ 505539 h 629959"/>
              <a:gd name="connsiteX13" fmla="*/ 239836 w 537790"/>
              <a:gd name="connsiteY13" fmla="*/ 591487 h 629959"/>
              <a:gd name="connsiteX14" fmla="*/ 228786 w 537790"/>
              <a:gd name="connsiteY14" fmla="*/ 618909 h 629959"/>
              <a:gd name="connsiteX15" fmla="*/ 202183 w 537790"/>
              <a:gd name="connsiteY15" fmla="*/ 629959 h 629959"/>
              <a:gd name="connsiteX16" fmla="*/ 174761 w 537790"/>
              <a:gd name="connsiteY16" fmla="*/ 618909 h 629959"/>
              <a:gd name="connsiteX17" fmla="*/ 163711 w 537790"/>
              <a:gd name="connsiteY17" fmla="*/ 591487 h 629959"/>
              <a:gd name="connsiteX18" fmla="*/ 163711 w 537790"/>
              <a:gd name="connsiteY18" fmla="*/ 505539 h 629959"/>
              <a:gd name="connsiteX19" fmla="*/ 129331 w 537790"/>
              <a:gd name="connsiteY19" fmla="*/ 505539 h 629959"/>
              <a:gd name="connsiteX20" fmla="*/ 108867 w 537790"/>
              <a:gd name="connsiteY20" fmla="*/ 496535 h 629959"/>
              <a:gd name="connsiteX21" fmla="*/ 99863 w 537790"/>
              <a:gd name="connsiteY21" fmla="*/ 475252 h 629959"/>
              <a:gd name="connsiteX22" fmla="*/ 499317 w 537790"/>
              <a:gd name="connsiteY22" fmla="*/ 196943 h 629959"/>
              <a:gd name="connsiteX23" fmla="*/ 526330 w 537790"/>
              <a:gd name="connsiteY23" fmla="*/ 208403 h 629959"/>
              <a:gd name="connsiteX24" fmla="*/ 537790 w 537790"/>
              <a:gd name="connsiteY24" fmla="*/ 236233 h 629959"/>
              <a:gd name="connsiteX25" fmla="*/ 537790 w 537790"/>
              <a:gd name="connsiteY25" fmla="*/ 387666 h 629959"/>
              <a:gd name="connsiteX26" fmla="*/ 526739 w 537790"/>
              <a:gd name="connsiteY26" fmla="*/ 415497 h 629959"/>
              <a:gd name="connsiteX27" fmla="*/ 499317 w 537790"/>
              <a:gd name="connsiteY27" fmla="*/ 426957 h 629959"/>
              <a:gd name="connsiteX28" fmla="*/ 471896 w 537790"/>
              <a:gd name="connsiteY28" fmla="*/ 415497 h 629959"/>
              <a:gd name="connsiteX29" fmla="*/ 460845 w 537790"/>
              <a:gd name="connsiteY29" fmla="*/ 387666 h 629959"/>
              <a:gd name="connsiteX30" fmla="*/ 460845 w 537790"/>
              <a:gd name="connsiteY30" fmla="*/ 236233 h 629959"/>
              <a:gd name="connsiteX31" fmla="*/ 472305 w 537790"/>
              <a:gd name="connsiteY31" fmla="*/ 208403 h 629959"/>
              <a:gd name="connsiteX32" fmla="*/ 499317 w 537790"/>
              <a:gd name="connsiteY32" fmla="*/ 196943 h 629959"/>
              <a:gd name="connsiteX33" fmla="*/ 38471 w 537790"/>
              <a:gd name="connsiteY33" fmla="*/ 196943 h 629959"/>
              <a:gd name="connsiteX34" fmla="*/ 65075 w 537790"/>
              <a:gd name="connsiteY34" fmla="*/ 208403 h 629959"/>
              <a:gd name="connsiteX35" fmla="*/ 76125 w 537790"/>
              <a:gd name="connsiteY35" fmla="*/ 236233 h 629959"/>
              <a:gd name="connsiteX36" fmla="*/ 76125 w 537790"/>
              <a:gd name="connsiteY36" fmla="*/ 387666 h 629959"/>
              <a:gd name="connsiteX37" fmla="*/ 65075 w 537790"/>
              <a:gd name="connsiteY37" fmla="*/ 415497 h 629959"/>
              <a:gd name="connsiteX38" fmla="*/ 38471 w 537790"/>
              <a:gd name="connsiteY38" fmla="*/ 426957 h 629959"/>
              <a:gd name="connsiteX39" fmla="*/ 11050 w 537790"/>
              <a:gd name="connsiteY39" fmla="*/ 415497 h 629959"/>
              <a:gd name="connsiteX40" fmla="*/ 0 w 537790"/>
              <a:gd name="connsiteY40" fmla="*/ 387666 h 629959"/>
              <a:gd name="connsiteX41" fmla="*/ 0 w 537790"/>
              <a:gd name="connsiteY41" fmla="*/ 236233 h 629959"/>
              <a:gd name="connsiteX42" fmla="*/ 11050 w 537790"/>
              <a:gd name="connsiteY42" fmla="*/ 208403 h 629959"/>
              <a:gd name="connsiteX43" fmla="*/ 38471 w 537790"/>
              <a:gd name="connsiteY43" fmla="*/ 196943 h 629959"/>
              <a:gd name="connsiteX44" fmla="*/ 342972 w 537790"/>
              <a:gd name="connsiteY44" fmla="*/ 88894 h 629959"/>
              <a:gd name="connsiteX45" fmla="*/ 329876 w 537790"/>
              <a:gd name="connsiteY45" fmla="*/ 94624 h 629959"/>
              <a:gd name="connsiteX46" fmla="*/ 324146 w 537790"/>
              <a:gd name="connsiteY46" fmla="*/ 107720 h 629959"/>
              <a:gd name="connsiteX47" fmla="*/ 329876 w 537790"/>
              <a:gd name="connsiteY47" fmla="*/ 121227 h 629959"/>
              <a:gd name="connsiteX48" fmla="*/ 342972 w 537790"/>
              <a:gd name="connsiteY48" fmla="*/ 126547 h 629959"/>
              <a:gd name="connsiteX49" fmla="*/ 356479 w 537790"/>
              <a:gd name="connsiteY49" fmla="*/ 121227 h 629959"/>
              <a:gd name="connsiteX50" fmla="*/ 361799 w 537790"/>
              <a:gd name="connsiteY50" fmla="*/ 107720 h 629959"/>
              <a:gd name="connsiteX51" fmla="*/ 356479 w 537790"/>
              <a:gd name="connsiteY51" fmla="*/ 94624 h 629959"/>
              <a:gd name="connsiteX52" fmla="*/ 342972 w 537790"/>
              <a:gd name="connsiteY52" fmla="*/ 88894 h 629959"/>
              <a:gd name="connsiteX53" fmla="*/ 197270 w 537790"/>
              <a:gd name="connsiteY53" fmla="*/ 88894 h 629959"/>
              <a:gd name="connsiteX54" fmla="*/ 184173 w 537790"/>
              <a:gd name="connsiteY54" fmla="*/ 94624 h 629959"/>
              <a:gd name="connsiteX55" fmla="*/ 178443 w 537790"/>
              <a:gd name="connsiteY55" fmla="*/ 107720 h 629959"/>
              <a:gd name="connsiteX56" fmla="*/ 184173 w 537790"/>
              <a:gd name="connsiteY56" fmla="*/ 121227 h 629959"/>
              <a:gd name="connsiteX57" fmla="*/ 197270 w 537790"/>
              <a:gd name="connsiteY57" fmla="*/ 126547 h 629959"/>
              <a:gd name="connsiteX58" fmla="*/ 210776 w 537790"/>
              <a:gd name="connsiteY58" fmla="*/ 121227 h 629959"/>
              <a:gd name="connsiteX59" fmla="*/ 216097 w 537790"/>
              <a:gd name="connsiteY59" fmla="*/ 107720 h 629959"/>
              <a:gd name="connsiteX60" fmla="*/ 210776 w 537790"/>
              <a:gd name="connsiteY60" fmla="*/ 94624 h 629959"/>
              <a:gd name="connsiteX61" fmla="*/ 197270 w 537790"/>
              <a:gd name="connsiteY61" fmla="*/ 88894 h 629959"/>
              <a:gd name="connsiteX62" fmla="*/ 375920 w 537790"/>
              <a:gd name="connsiteY62" fmla="*/ 81 h 629959"/>
              <a:gd name="connsiteX63" fmla="*/ 379807 w 537790"/>
              <a:gd name="connsiteY63" fmla="*/ 1308 h 629959"/>
              <a:gd name="connsiteX64" fmla="*/ 381445 w 537790"/>
              <a:gd name="connsiteY64" fmla="*/ 9494 h 629959"/>
              <a:gd name="connsiteX65" fmla="*/ 349521 w 537790"/>
              <a:gd name="connsiteY65" fmla="*/ 54514 h 629959"/>
              <a:gd name="connsiteX66" fmla="*/ 412141 w 537790"/>
              <a:gd name="connsiteY66" fmla="*/ 104446 h 629959"/>
              <a:gd name="connsiteX67" fmla="*/ 439562 w 537790"/>
              <a:gd name="connsiteY67" fmla="*/ 174023 h 629959"/>
              <a:gd name="connsiteX68" fmla="*/ 99044 w 537790"/>
              <a:gd name="connsiteY68" fmla="*/ 174023 h 629959"/>
              <a:gd name="connsiteX69" fmla="*/ 126056 w 537790"/>
              <a:gd name="connsiteY69" fmla="*/ 104037 h 629959"/>
              <a:gd name="connsiteX70" fmla="*/ 188266 w 537790"/>
              <a:gd name="connsiteY70" fmla="*/ 54514 h 629959"/>
              <a:gd name="connsiteX71" fmla="*/ 156343 w 537790"/>
              <a:gd name="connsiteY71" fmla="*/ 9494 h 629959"/>
              <a:gd name="connsiteX72" fmla="*/ 157979 w 537790"/>
              <a:gd name="connsiteY72" fmla="*/ 1308 h 629959"/>
              <a:gd name="connsiteX73" fmla="*/ 166165 w 537790"/>
              <a:gd name="connsiteY73" fmla="*/ 2946 h 629959"/>
              <a:gd name="connsiteX74" fmla="*/ 198907 w 537790"/>
              <a:gd name="connsiteY74" fmla="*/ 50422 h 629959"/>
              <a:gd name="connsiteX75" fmla="*/ 269303 w 537790"/>
              <a:gd name="connsiteY75" fmla="*/ 37325 h 629959"/>
              <a:gd name="connsiteX76" fmla="*/ 339699 w 537790"/>
              <a:gd name="connsiteY76" fmla="*/ 50422 h 629959"/>
              <a:gd name="connsiteX77" fmla="*/ 372441 w 537790"/>
              <a:gd name="connsiteY77" fmla="*/ 2946 h 629959"/>
              <a:gd name="connsiteX78" fmla="*/ 375920 w 537790"/>
              <a:gd name="connsiteY78" fmla="*/ 81 h 62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37790" h="629959">
                <a:moveTo>
                  <a:pt x="99863" y="197762"/>
                </a:moveTo>
                <a:lnTo>
                  <a:pt x="440382" y="197762"/>
                </a:lnTo>
                <a:lnTo>
                  <a:pt x="440382" y="475252"/>
                </a:lnTo>
                <a:cubicBezTo>
                  <a:pt x="440382" y="483438"/>
                  <a:pt x="437380" y="490532"/>
                  <a:pt x="431378" y="496535"/>
                </a:cubicBezTo>
                <a:cubicBezTo>
                  <a:pt x="425375" y="502538"/>
                  <a:pt x="418281" y="505539"/>
                  <a:pt x="410095" y="505539"/>
                </a:cubicBezTo>
                <a:lnTo>
                  <a:pt x="376535" y="505539"/>
                </a:lnTo>
                <a:lnTo>
                  <a:pt x="376535" y="591487"/>
                </a:lnTo>
                <a:cubicBezTo>
                  <a:pt x="376535" y="601856"/>
                  <a:pt x="372715" y="610860"/>
                  <a:pt x="365075" y="618500"/>
                </a:cubicBezTo>
                <a:cubicBezTo>
                  <a:pt x="357435" y="626139"/>
                  <a:pt x="348431" y="629959"/>
                  <a:pt x="338063" y="629959"/>
                </a:cubicBezTo>
                <a:cubicBezTo>
                  <a:pt x="327694" y="629959"/>
                  <a:pt x="318690" y="626139"/>
                  <a:pt x="311050" y="618500"/>
                </a:cubicBezTo>
                <a:cubicBezTo>
                  <a:pt x="303410" y="610860"/>
                  <a:pt x="299591" y="601856"/>
                  <a:pt x="299591" y="591487"/>
                </a:cubicBezTo>
                <a:lnTo>
                  <a:pt x="299591" y="505539"/>
                </a:lnTo>
                <a:lnTo>
                  <a:pt x="239836" y="505539"/>
                </a:lnTo>
                <a:lnTo>
                  <a:pt x="239836" y="591487"/>
                </a:lnTo>
                <a:cubicBezTo>
                  <a:pt x="239836" y="602401"/>
                  <a:pt x="236153" y="611542"/>
                  <a:pt x="228786" y="618909"/>
                </a:cubicBezTo>
                <a:cubicBezTo>
                  <a:pt x="221419" y="626276"/>
                  <a:pt x="212551" y="629959"/>
                  <a:pt x="202183" y="629959"/>
                </a:cubicBezTo>
                <a:cubicBezTo>
                  <a:pt x="191268" y="629959"/>
                  <a:pt x="182128" y="626276"/>
                  <a:pt x="174761" y="618909"/>
                </a:cubicBezTo>
                <a:cubicBezTo>
                  <a:pt x="167393" y="611542"/>
                  <a:pt x="163711" y="602401"/>
                  <a:pt x="163711" y="591487"/>
                </a:cubicBezTo>
                <a:lnTo>
                  <a:pt x="163711" y="505539"/>
                </a:lnTo>
                <a:lnTo>
                  <a:pt x="129331" y="505539"/>
                </a:lnTo>
                <a:cubicBezTo>
                  <a:pt x="121691" y="505539"/>
                  <a:pt x="114870" y="502538"/>
                  <a:pt x="108867" y="496535"/>
                </a:cubicBezTo>
                <a:cubicBezTo>
                  <a:pt x="102864" y="490532"/>
                  <a:pt x="99863" y="483438"/>
                  <a:pt x="99863" y="475252"/>
                </a:cubicBezTo>
                <a:close/>
                <a:moveTo>
                  <a:pt x="499317" y="196943"/>
                </a:moveTo>
                <a:cubicBezTo>
                  <a:pt x="509686" y="196943"/>
                  <a:pt x="518690" y="200763"/>
                  <a:pt x="526330" y="208403"/>
                </a:cubicBezTo>
                <a:cubicBezTo>
                  <a:pt x="533970" y="216043"/>
                  <a:pt x="537790" y="225320"/>
                  <a:pt x="537790" y="236233"/>
                </a:cubicBezTo>
                <a:lnTo>
                  <a:pt x="537790" y="387666"/>
                </a:lnTo>
                <a:cubicBezTo>
                  <a:pt x="537790" y="398580"/>
                  <a:pt x="534106" y="407857"/>
                  <a:pt x="526739" y="415497"/>
                </a:cubicBezTo>
                <a:cubicBezTo>
                  <a:pt x="519373" y="423137"/>
                  <a:pt x="510232" y="426957"/>
                  <a:pt x="499317" y="426957"/>
                </a:cubicBezTo>
                <a:cubicBezTo>
                  <a:pt x="488404" y="426957"/>
                  <a:pt x="479263" y="423137"/>
                  <a:pt x="471896" y="415497"/>
                </a:cubicBezTo>
                <a:cubicBezTo>
                  <a:pt x="464529" y="407857"/>
                  <a:pt x="460845" y="398580"/>
                  <a:pt x="460845" y="387666"/>
                </a:cubicBezTo>
                <a:lnTo>
                  <a:pt x="460845" y="236233"/>
                </a:lnTo>
                <a:cubicBezTo>
                  <a:pt x="460845" y="225320"/>
                  <a:pt x="464665" y="216043"/>
                  <a:pt x="472305" y="208403"/>
                </a:cubicBezTo>
                <a:cubicBezTo>
                  <a:pt x="479945" y="200763"/>
                  <a:pt x="488949" y="196943"/>
                  <a:pt x="499317" y="196943"/>
                </a:cubicBezTo>
                <a:close/>
                <a:moveTo>
                  <a:pt x="38471" y="196943"/>
                </a:moveTo>
                <a:cubicBezTo>
                  <a:pt x="48840" y="196943"/>
                  <a:pt x="57707" y="200763"/>
                  <a:pt x="65075" y="208403"/>
                </a:cubicBezTo>
                <a:cubicBezTo>
                  <a:pt x="72442" y="216043"/>
                  <a:pt x="76125" y="225320"/>
                  <a:pt x="76125" y="236233"/>
                </a:cubicBezTo>
                <a:lnTo>
                  <a:pt x="76125" y="387666"/>
                </a:lnTo>
                <a:cubicBezTo>
                  <a:pt x="76125" y="398580"/>
                  <a:pt x="72442" y="407857"/>
                  <a:pt x="65075" y="415497"/>
                </a:cubicBezTo>
                <a:cubicBezTo>
                  <a:pt x="57707" y="423137"/>
                  <a:pt x="48840" y="426957"/>
                  <a:pt x="38471" y="426957"/>
                </a:cubicBezTo>
                <a:cubicBezTo>
                  <a:pt x="27557" y="426957"/>
                  <a:pt x="18417" y="423137"/>
                  <a:pt x="11050" y="415497"/>
                </a:cubicBezTo>
                <a:cubicBezTo>
                  <a:pt x="3683" y="407857"/>
                  <a:pt x="0" y="398580"/>
                  <a:pt x="0" y="387666"/>
                </a:cubicBezTo>
                <a:lnTo>
                  <a:pt x="0" y="236233"/>
                </a:lnTo>
                <a:cubicBezTo>
                  <a:pt x="0" y="225320"/>
                  <a:pt x="3683" y="216043"/>
                  <a:pt x="11050" y="208403"/>
                </a:cubicBezTo>
                <a:cubicBezTo>
                  <a:pt x="18417" y="200763"/>
                  <a:pt x="27557" y="196943"/>
                  <a:pt x="38471" y="196943"/>
                </a:cubicBezTo>
                <a:close/>
                <a:moveTo>
                  <a:pt x="342972" y="88894"/>
                </a:moveTo>
                <a:cubicBezTo>
                  <a:pt x="338062" y="88894"/>
                  <a:pt x="333696" y="90804"/>
                  <a:pt x="329876" y="94624"/>
                </a:cubicBezTo>
                <a:cubicBezTo>
                  <a:pt x="326056" y="98444"/>
                  <a:pt x="324146" y="102809"/>
                  <a:pt x="324146" y="107720"/>
                </a:cubicBezTo>
                <a:cubicBezTo>
                  <a:pt x="324146" y="113178"/>
                  <a:pt x="326056" y="117680"/>
                  <a:pt x="329876" y="121227"/>
                </a:cubicBezTo>
                <a:cubicBezTo>
                  <a:pt x="333696" y="124774"/>
                  <a:pt x="338062" y="126547"/>
                  <a:pt x="342972" y="126547"/>
                </a:cubicBezTo>
                <a:cubicBezTo>
                  <a:pt x="348430" y="126547"/>
                  <a:pt x="352932" y="124774"/>
                  <a:pt x="356479" y="121227"/>
                </a:cubicBezTo>
                <a:cubicBezTo>
                  <a:pt x="360026" y="117680"/>
                  <a:pt x="361799" y="113178"/>
                  <a:pt x="361799" y="107720"/>
                </a:cubicBezTo>
                <a:cubicBezTo>
                  <a:pt x="361799" y="102809"/>
                  <a:pt x="360026" y="98444"/>
                  <a:pt x="356479" y="94624"/>
                </a:cubicBezTo>
                <a:cubicBezTo>
                  <a:pt x="352932" y="90804"/>
                  <a:pt x="348430" y="88894"/>
                  <a:pt x="342972" y="88894"/>
                </a:cubicBezTo>
                <a:close/>
                <a:moveTo>
                  <a:pt x="197270" y="88894"/>
                </a:moveTo>
                <a:cubicBezTo>
                  <a:pt x="192359" y="88894"/>
                  <a:pt x="187993" y="90804"/>
                  <a:pt x="184173" y="94624"/>
                </a:cubicBezTo>
                <a:cubicBezTo>
                  <a:pt x="180353" y="98444"/>
                  <a:pt x="178443" y="102809"/>
                  <a:pt x="178443" y="107720"/>
                </a:cubicBezTo>
                <a:cubicBezTo>
                  <a:pt x="178443" y="113178"/>
                  <a:pt x="180353" y="117680"/>
                  <a:pt x="184173" y="121227"/>
                </a:cubicBezTo>
                <a:cubicBezTo>
                  <a:pt x="187993" y="124774"/>
                  <a:pt x="192359" y="126547"/>
                  <a:pt x="197270" y="126547"/>
                </a:cubicBezTo>
                <a:cubicBezTo>
                  <a:pt x="202727" y="126547"/>
                  <a:pt x="207229" y="124774"/>
                  <a:pt x="210776" y="121227"/>
                </a:cubicBezTo>
                <a:cubicBezTo>
                  <a:pt x="214323" y="117680"/>
                  <a:pt x="216097" y="113178"/>
                  <a:pt x="216097" y="107720"/>
                </a:cubicBezTo>
                <a:cubicBezTo>
                  <a:pt x="216097" y="102809"/>
                  <a:pt x="214323" y="98444"/>
                  <a:pt x="210776" y="94624"/>
                </a:cubicBezTo>
                <a:cubicBezTo>
                  <a:pt x="207229" y="90804"/>
                  <a:pt x="202727" y="88894"/>
                  <a:pt x="197270" y="88894"/>
                </a:cubicBezTo>
                <a:close/>
                <a:moveTo>
                  <a:pt x="375920" y="81"/>
                </a:moveTo>
                <a:cubicBezTo>
                  <a:pt x="377148" y="-192"/>
                  <a:pt x="378444" y="217"/>
                  <a:pt x="379807" y="1308"/>
                </a:cubicBezTo>
                <a:cubicBezTo>
                  <a:pt x="382536" y="3491"/>
                  <a:pt x="383082" y="6220"/>
                  <a:pt x="381445" y="9494"/>
                </a:cubicBezTo>
                <a:lnTo>
                  <a:pt x="349521" y="54514"/>
                </a:lnTo>
                <a:cubicBezTo>
                  <a:pt x="375169" y="66520"/>
                  <a:pt x="396042" y="83164"/>
                  <a:pt x="412141" y="104446"/>
                </a:cubicBezTo>
                <a:cubicBezTo>
                  <a:pt x="428239" y="125729"/>
                  <a:pt x="437379" y="148921"/>
                  <a:pt x="439562" y="174023"/>
                </a:cubicBezTo>
                <a:lnTo>
                  <a:pt x="99044" y="174023"/>
                </a:lnTo>
                <a:cubicBezTo>
                  <a:pt x="101226" y="148375"/>
                  <a:pt x="110230" y="125047"/>
                  <a:pt x="126056" y="104037"/>
                </a:cubicBezTo>
                <a:cubicBezTo>
                  <a:pt x="141881" y="83027"/>
                  <a:pt x="162618" y="66520"/>
                  <a:pt x="188266" y="54514"/>
                </a:cubicBezTo>
                <a:lnTo>
                  <a:pt x="156343" y="9494"/>
                </a:lnTo>
                <a:cubicBezTo>
                  <a:pt x="154705" y="6220"/>
                  <a:pt x="155251" y="3491"/>
                  <a:pt x="157979" y="1308"/>
                </a:cubicBezTo>
                <a:cubicBezTo>
                  <a:pt x="160708" y="-329"/>
                  <a:pt x="163436" y="217"/>
                  <a:pt x="166165" y="2946"/>
                </a:cubicBezTo>
                <a:lnTo>
                  <a:pt x="198907" y="50422"/>
                </a:lnTo>
                <a:cubicBezTo>
                  <a:pt x="221826" y="41690"/>
                  <a:pt x="245292" y="37325"/>
                  <a:pt x="269303" y="37325"/>
                </a:cubicBezTo>
                <a:cubicBezTo>
                  <a:pt x="292768" y="37325"/>
                  <a:pt x="316233" y="41690"/>
                  <a:pt x="339699" y="50422"/>
                </a:cubicBezTo>
                <a:lnTo>
                  <a:pt x="372441" y="2946"/>
                </a:lnTo>
                <a:cubicBezTo>
                  <a:pt x="373532" y="1308"/>
                  <a:pt x="374692" y="353"/>
                  <a:pt x="375920" y="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6" name="任意多边形 25"/>
          <p:cNvSpPr/>
          <p:nvPr/>
        </p:nvSpPr>
        <p:spPr>
          <a:xfrm>
            <a:off x="4686669" y="1762673"/>
            <a:ext cx="634707" cy="515499"/>
          </a:xfrm>
          <a:custGeom>
            <a:avLst/>
            <a:gdLst/>
            <a:ahLst/>
            <a:cxnLst/>
            <a:rect l="l" t="t" r="r" b="b"/>
            <a:pathLst>
              <a:path w="737167" h="598714">
                <a:moveTo>
                  <a:pt x="510310" y="0"/>
                </a:moveTo>
                <a:cubicBezTo>
                  <a:pt x="553966" y="0"/>
                  <a:pt x="590762" y="15903"/>
                  <a:pt x="620698" y="47710"/>
                </a:cubicBezTo>
                <a:cubicBezTo>
                  <a:pt x="654687" y="41161"/>
                  <a:pt x="686650" y="29000"/>
                  <a:pt x="716586" y="11226"/>
                </a:cubicBezTo>
                <a:cubicBezTo>
                  <a:pt x="705048" y="47086"/>
                  <a:pt x="682908" y="74839"/>
                  <a:pt x="650166" y="94484"/>
                </a:cubicBezTo>
                <a:cubicBezTo>
                  <a:pt x="679166" y="91366"/>
                  <a:pt x="708166" y="83570"/>
                  <a:pt x="737167" y="71097"/>
                </a:cubicBezTo>
                <a:cubicBezTo>
                  <a:pt x="716274" y="101657"/>
                  <a:pt x="691015" y="127695"/>
                  <a:pt x="661392" y="149211"/>
                </a:cubicBezTo>
                <a:cubicBezTo>
                  <a:pt x="661704" y="153576"/>
                  <a:pt x="661860" y="160125"/>
                  <a:pt x="661860" y="168856"/>
                </a:cubicBezTo>
                <a:cubicBezTo>
                  <a:pt x="661860" y="209394"/>
                  <a:pt x="655935" y="249854"/>
                  <a:pt x="644085" y="290236"/>
                </a:cubicBezTo>
                <a:cubicBezTo>
                  <a:pt x="632236" y="330618"/>
                  <a:pt x="614227" y="369363"/>
                  <a:pt x="590061" y="406471"/>
                </a:cubicBezTo>
                <a:cubicBezTo>
                  <a:pt x="565894" y="443578"/>
                  <a:pt x="537128" y="476399"/>
                  <a:pt x="503762" y="504931"/>
                </a:cubicBezTo>
                <a:cubicBezTo>
                  <a:pt x="470396" y="533464"/>
                  <a:pt x="430169" y="556227"/>
                  <a:pt x="383083" y="573222"/>
                </a:cubicBezTo>
                <a:cubicBezTo>
                  <a:pt x="335997" y="590217"/>
                  <a:pt x="285636" y="598714"/>
                  <a:pt x="232002" y="598714"/>
                </a:cubicBezTo>
                <a:cubicBezTo>
                  <a:pt x="147495" y="598714"/>
                  <a:pt x="70161" y="576106"/>
                  <a:pt x="0" y="530891"/>
                </a:cubicBezTo>
                <a:cubicBezTo>
                  <a:pt x="10913" y="532138"/>
                  <a:pt x="23075" y="532762"/>
                  <a:pt x="36483" y="532762"/>
                </a:cubicBezTo>
                <a:cubicBezTo>
                  <a:pt x="106645" y="532762"/>
                  <a:pt x="169167" y="511246"/>
                  <a:pt x="224050" y="468213"/>
                </a:cubicBezTo>
                <a:cubicBezTo>
                  <a:pt x="191308" y="467589"/>
                  <a:pt x="161996" y="457533"/>
                  <a:pt x="136113" y="438044"/>
                </a:cubicBezTo>
                <a:cubicBezTo>
                  <a:pt x="110231" y="418554"/>
                  <a:pt x="92457" y="393686"/>
                  <a:pt x="82790" y="363438"/>
                </a:cubicBezTo>
                <a:cubicBezTo>
                  <a:pt x="93081" y="364997"/>
                  <a:pt x="102592" y="365777"/>
                  <a:pt x="111323" y="365777"/>
                </a:cubicBezTo>
                <a:cubicBezTo>
                  <a:pt x="124732" y="365777"/>
                  <a:pt x="137985" y="364062"/>
                  <a:pt x="151082" y="360632"/>
                </a:cubicBezTo>
                <a:cubicBezTo>
                  <a:pt x="116156" y="353460"/>
                  <a:pt x="87234" y="336075"/>
                  <a:pt x="64314" y="308478"/>
                </a:cubicBezTo>
                <a:cubicBezTo>
                  <a:pt x="41395" y="280881"/>
                  <a:pt x="29935" y="248841"/>
                  <a:pt x="29935" y="212356"/>
                </a:cubicBezTo>
                <a:lnTo>
                  <a:pt x="29935" y="210485"/>
                </a:lnTo>
                <a:cubicBezTo>
                  <a:pt x="51140" y="222335"/>
                  <a:pt x="73903" y="228727"/>
                  <a:pt x="98226" y="229663"/>
                </a:cubicBezTo>
                <a:cubicBezTo>
                  <a:pt x="77645" y="215942"/>
                  <a:pt x="61274" y="198012"/>
                  <a:pt x="49113" y="175872"/>
                </a:cubicBezTo>
                <a:cubicBezTo>
                  <a:pt x="36952" y="153732"/>
                  <a:pt x="30870" y="129721"/>
                  <a:pt x="30870" y="103839"/>
                </a:cubicBezTo>
                <a:cubicBezTo>
                  <a:pt x="30870" y="76398"/>
                  <a:pt x="37731" y="50984"/>
                  <a:pt x="51451" y="27597"/>
                </a:cubicBezTo>
                <a:cubicBezTo>
                  <a:pt x="89183" y="74060"/>
                  <a:pt x="135100" y="111245"/>
                  <a:pt x="189203" y="139154"/>
                </a:cubicBezTo>
                <a:cubicBezTo>
                  <a:pt x="243305" y="167063"/>
                  <a:pt x="301228" y="182577"/>
                  <a:pt x="362970" y="185695"/>
                </a:cubicBezTo>
                <a:cubicBezTo>
                  <a:pt x="360476" y="173845"/>
                  <a:pt x="359228" y="162308"/>
                  <a:pt x="359228" y="151082"/>
                </a:cubicBezTo>
                <a:cubicBezTo>
                  <a:pt x="359228" y="109296"/>
                  <a:pt x="373962" y="73670"/>
                  <a:pt x="403430" y="44202"/>
                </a:cubicBezTo>
                <a:cubicBezTo>
                  <a:pt x="432898" y="14734"/>
                  <a:pt x="468525" y="0"/>
                  <a:pt x="5103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7" name="任意多边形 26"/>
          <p:cNvSpPr/>
          <p:nvPr/>
        </p:nvSpPr>
        <p:spPr>
          <a:xfrm>
            <a:off x="8459681" y="1721241"/>
            <a:ext cx="628651" cy="598363"/>
          </a:xfrm>
          <a:custGeom>
            <a:avLst/>
            <a:gdLst>
              <a:gd name="connsiteX0" fmla="*/ 39292 w 628651"/>
              <a:gd name="connsiteY0" fmla="*/ 479673 h 598363"/>
              <a:gd name="connsiteX1" fmla="*/ 69579 w 628651"/>
              <a:gd name="connsiteY1" fmla="*/ 500137 h 598363"/>
              <a:gd name="connsiteX2" fmla="*/ 100683 w 628651"/>
              <a:gd name="connsiteY2" fmla="*/ 514871 h 598363"/>
              <a:gd name="connsiteX3" fmla="*/ 26195 w 628651"/>
              <a:gd name="connsiteY3" fmla="*/ 585266 h 598363"/>
              <a:gd name="connsiteX4" fmla="*/ 22103 w 628651"/>
              <a:gd name="connsiteY4" fmla="*/ 592633 h 598363"/>
              <a:gd name="connsiteX5" fmla="*/ 16373 w 628651"/>
              <a:gd name="connsiteY5" fmla="*/ 595089 h 598363"/>
              <a:gd name="connsiteX6" fmla="*/ 15554 w 628651"/>
              <a:gd name="connsiteY6" fmla="*/ 595089 h 598363"/>
              <a:gd name="connsiteX7" fmla="*/ 13917 w 628651"/>
              <a:gd name="connsiteY7" fmla="*/ 594270 h 598363"/>
              <a:gd name="connsiteX8" fmla="*/ 13098 w 628651"/>
              <a:gd name="connsiteY8" fmla="*/ 593861 h 598363"/>
              <a:gd name="connsiteX9" fmla="*/ 12280 w 628651"/>
              <a:gd name="connsiteY9" fmla="*/ 593452 h 598363"/>
              <a:gd name="connsiteX10" fmla="*/ 11461 w 628651"/>
              <a:gd name="connsiteY10" fmla="*/ 586903 h 598363"/>
              <a:gd name="connsiteX11" fmla="*/ 15554 w 628651"/>
              <a:gd name="connsiteY11" fmla="*/ 579536 h 598363"/>
              <a:gd name="connsiteX12" fmla="*/ 548432 w 628651"/>
              <a:gd name="connsiteY12" fmla="*/ 445293 h 598363"/>
              <a:gd name="connsiteX13" fmla="*/ 617190 w 628651"/>
              <a:gd name="connsiteY13" fmla="*/ 548431 h 598363"/>
              <a:gd name="connsiteX14" fmla="*/ 618827 w 628651"/>
              <a:gd name="connsiteY14" fmla="*/ 573807 h 598363"/>
              <a:gd name="connsiteX15" fmla="*/ 601638 w 628651"/>
              <a:gd name="connsiteY15" fmla="*/ 593452 h 598363"/>
              <a:gd name="connsiteX16" fmla="*/ 583630 w 628651"/>
              <a:gd name="connsiteY16" fmla="*/ 598363 h 598363"/>
              <a:gd name="connsiteX17" fmla="*/ 554980 w 628651"/>
              <a:gd name="connsiteY17" fmla="*/ 582811 h 598363"/>
              <a:gd name="connsiteX18" fmla="*/ 505048 w 628651"/>
              <a:gd name="connsiteY18" fmla="*/ 469032 h 598363"/>
              <a:gd name="connsiteX19" fmla="*/ 528786 w 628651"/>
              <a:gd name="connsiteY19" fmla="*/ 458390 h 598363"/>
              <a:gd name="connsiteX20" fmla="*/ 548432 w 628651"/>
              <a:gd name="connsiteY20" fmla="*/ 445293 h 598363"/>
              <a:gd name="connsiteX21" fmla="*/ 507504 w 628651"/>
              <a:gd name="connsiteY21" fmla="*/ 347886 h 598363"/>
              <a:gd name="connsiteX22" fmla="*/ 510778 w 628651"/>
              <a:gd name="connsiteY22" fmla="*/ 355253 h 598363"/>
              <a:gd name="connsiteX23" fmla="*/ 515689 w 628651"/>
              <a:gd name="connsiteY23" fmla="*/ 365895 h 598363"/>
              <a:gd name="connsiteX24" fmla="*/ 515689 w 628651"/>
              <a:gd name="connsiteY24" fmla="*/ 374899 h 598363"/>
              <a:gd name="connsiteX25" fmla="*/ 521419 w 628651"/>
              <a:gd name="connsiteY25" fmla="*/ 378173 h 598363"/>
              <a:gd name="connsiteX26" fmla="*/ 529605 w 628651"/>
              <a:gd name="connsiteY26" fmla="*/ 397000 h 598363"/>
              <a:gd name="connsiteX27" fmla="*/ 528786 w 628651"/>
              <a:gd name="connsiteY27" fmla="*/ 405185 h 598363"/>
              <a:gd name="connsiteX28" fmla="*/ 534516 w 628651"/>
              <a:gd name="connsiteY28" fmla="*/ 408459 h 598363"/>
              <a:gd name="connsiteX29" fmla="*/ 542702 w 628651"/>
              <a:gd name="connsiteY29" fmla="*/ 424831 h 598363"/>
              <a:gd name="connsiteX30" fmla="*/ 543520 w 628651"/>
              <a:gd name="connsiteY30" fmla="*/ 427286 h 598363"/>
              <a:gd name="connsiteX31" fmla="*/ 520601 w 628651"/>
              <a:gd name="connsiteY31" fmla="*/ 443657 h 598363"/>
              <a:gd name="connsiteX32" fmla="*/ 495226 w 628651"/>
              <a:gd name="connsiteY32" fmla="*/ 454299 h 598363"/>
              <a:gd name="connsiteX33" fmla="*/ 492770 w 628651"/>
              <a:gd name="connsiteY33" fmla="*/ 451024 h 598363"/>
              <a:gd name="connsiteX34" fmla="*/ 483766 w 628651"/>
              <a:gd name="connsiteY34" fmla="*/ 436290 h 598363"/>
              <a:gd name="connsiteX35" fmla="*/ 483766 w 628651"/>
              <a:gd name="connsiteY35" fmla="*/ 429742 h 598363"/>
              <a:gd name="connsiteX36" fmla="*/ 477217 w 628651"/>
              <a:gd name="connsiteY36" fmla="*/ 424831 h 598363"/>
              <a:gd name="connsiteX37" fmla="*/ 464939 w 628651"/>
              <a:gd name="connsiteY37" fmla="*/ 407641 h 598363"/>
              <a:gd name="connsiteX38" fmla="*/ 464939 w 628651"/>
              <a:gd name="connsiteY38" fmla="*/ 401911 h 598363"/>
              <a:gd name="connsiteX39" fmla="*/ 459209 w 628651"/>
              <a:gd name="connsiteY39" fmla="*/ 397818 h 598363"/>
              <a:gd name="connsiteX40" fmla="*/ 452661 w 628651"/>
              <a:gd name="connsiteY40" fmla="*/ 387177 h 598363"/>
              <a:gd name="connsiteX41" fmla="*/ 448568 w 628651"/>
              <a:gd name="connsiteY41" fmla="*/ 380629 h 598363"/>
              <a:gd name="connsiteX42" fmla="*/ 478855 w 628651"/>
              <a:gd name="connsiteY42" fmla="*/ 367532 h 598363"/>
              <a:gd name="connsiteX43" fmla="*/ 479673 w 628651"/>
              <a:gd name="connsiteY43" fmla="*/ 367122 h 598363"/>
              <a:gd name="connsiteX44" fmla="*/ 480492 w 628651"/>
              <a:gd name="connsiteY44" fmla="*/ 366713 h 598363"/>
              <a:gd name="connsiteX45" fmla="*/ 481310 w 628651"/>
              <a:gd name="connsiteY45" fmla="*/ 366304 h 598363"/>
              <a:gd name="connsiteX46" fmla="*/ 482129 w 628651"/>
              <a:gd name="connsiteY46" fmla="*/ 365895 h 598363"/>
              <a:gd name="connsiteX47" fmla="*/ 507504 w 628651"/>
              <a:gd name="connsiteY47" fmla="*/ 347886 h 598363"/>
              <a:gd name="connsiteX48" fmla="*/ 509142 w 628651"/>
              <a:gd name="connsiteY48" fmla="*/ 298773 h 598363"/>
              <a:gd name="connsiteX49" fmla="*/ 628651 w 628651"/>
              <a:gd name="connsiteY49" fmla="*/ 298773 h 598363"/>
              <a:gd name="connsiteX50" fmla="*/ 628651 w 628651"/>
              <a:gd name="connsiteY50" fmla="*/ 420738 h 598363"/>
              <a:gd name="connsiteX51" fmla="*/ 567259 w 628651"/>
              <a:gd name="connsiteY51" fmla="*/ 420738 h 598363"/>
              <a:gd name="connsiteX52" fmla="*/ 566441 w 628651"/>
              <a:gd name="connsiteY52" fmla="*/ 419101 h 598363"/>
              <a:gd name="connsiteX53" fmla="*/ 566441 w 628651"/>
              <a:gd name="connsiteY53" fmla="*/ 416645 h 598363"/>
              <a:gd name="connsiteX54" fmla="*/ 557437 w 628651"/>
              <a:gd name="connsiteY54" fmla="*/ 397818 h 598363"/>
              <a:gd name="connsiteX55" fmla="*/ 554163 w 628651"/>
              <a:gd name="connsiteY55" fmla="*/ 392088 h 598363"/>
              <a:gd name="connsiteX56" fmla="*/ 552525 w 628651"/>
              <a:gd name="connsiteY56" fmla="*/ 386359 h 598363"/>
              <a:gd name="connsiteX57" fmla="*/ 544340 w 628651"/>
              <a:gd name="connsiteY57" fmla="*/ 367532 h 598363"/>
              <a:gd name="connsiteX58" fmla="*/ 541884 w 628651"/>
              <a:gd name="connsiteY58" fmla="*/ 365076 h 598363"/>
              <a:gd name="connsiteX59" fmla="*/ 540247 w 628651"/>
              <a:gd name="connsiteY59" fmla="*/ 362620 h 598363"/>
              <a:gd name="connsiteX60" fmla="*/ 539429 w 628651"/>
              <a:gd name="connsiteY60" fmla="*/ 360165 h 598363"/>
              <a:gd name="connsiteX61" fmla="*/ 538201 w 628651"/>
              <a:gd name="connsiteY61" fmla="*/ 357300 h 598363"/>
              <a:gd name="connsiteX62" fmla="*/ 537791 w 628651"/>
              <a:gd name="connsiteY62" fmla="*/ 355253 h 598363"/>
              <a:gd name="connsiteX63" fmla="*/ 530424 w 628651"/>
              <a:gd name="connsiteY63" fmla="*/ 338064 h 598363"/>
              <a:gd name="connsiteX64" fmla="*/ 526332 w 628651"/>
              <a:gd name="connsiteY64" fmla="*/ 332334 h 598363"/>
              <a:gd name="connsiteX65" fmla="*/ 523876 w 628651"/>
              <a:gd name="connsiteY65" fmla="*/ 325785 h 598363"/>
              <a:gd name="connsiteX66" fmla="*/ 517328 w 628651"/>
              <a:gd name="connsiteY66" fmla="*/ 312689 h 598363"/>
              <a:gd name="connsiteX67" fmla="*/ 509142 w 628651"/>
              <a:gd name="connsiteY67" fmla="*/ 298773 h 598363"/>
              <a:gd name="connsiteX68" fmla="*/ 261120 w 628651"/>
              <a:gd name="connsiteY68" fmla="*/ 298773 h 598363"/>
              <a:gd name="connsiteX69" fmla="*/ 374898 w 628651"/>
              <a:gd name="connsiteY69" fmla="*/ 298773 h 598363"/>
              <a:gd name="connsiteX70" fmla="*/ 419919 w 628651"/>
              <a:gd name="connsiteY70" fmla="*/ 382266 h 598363"/>
              <a:gd name="connsiteX71" fmla="*/ 424011 w 628651"/>
              <a:gd name="connsiteY71" fmla="*/ 387177 h 598363"/>
              <a:gd name="connsiteX72" fmla="*/ 426467 w 628651"/>
              <a:gd name="connsiteY72" fmla="*/ 394544 h 598363"/>
              <a:gd name="connsiteX73" fmla="*/ 437927 w 628651"/>
              <a:gd name="connsiteY73" fmla="*/ 411734 h 598363"/>
              <a:gd name="connsiteX74" fmla="*/ 442020 w 628651"/>
              <a:gd name="connsiteY74" fmla="*/ 415826 h 598363"/>
              <a:gd name="connsiteX75" fmla="*/ 444475 w 628651"/>
              <a:gd name="connsiteY75" fmla="*/ 420738 h 598363"/>
              <a:gd name="connsiteX76" fmla="*/ 189905 w 628651"/>
              <a:gd name="connsiteY76" fmla="*/ 420738 h 598363"/>
              <a:gd name="connsiteX77" fmla="*/ 0 w 628651"/>
              <a:gd name="connsiteY77" fmla="*/ 298773 h 598363"/>
              <a:gd name="connsiteX78" fmla="*/ 108868 w 628651"/>
              <a:gd name="connsiteY78" fmla="*/ 298773 h 598363"/>
              <a:gd name="connsiteX79" fmla="*/ 37654 w 628651"/>
              <a:gd name="connsiteY79" fmla="*/ 420738 h 598363"/>
              <a:gd name="connsiteX80" fmla="*/ 0 w 628651"/>
              <a:gd name="connsiteY80" fmla="*/ 420738 h 598363"/>
              <a:gd name="connsiteX81" fmla="*/ 186632 w 628651"/>
              <a:gd name="connsiteY81" fmla="*/ 212825 h 598363"/>
              <a:gd name="connsiteX82" fmla="*/ 257846 w 628651"/>
              <a:gd name="connsiteY82" fmla="*/ 254571 h 598363"/>
              <a:gd name="connsiteX83" fmla="*/ 117055 w 628651"/>
              <a:gd name="connsiteY83" fmla="*/ 497682 h 598363"/>
              <a:gd name="connsiteX84" fmla="*/ 113781 w 628651"/>
              <a:gd name="connsiteY84" fmla="*/ 503412 h 598363"/>
              <a:gd name="connsiteX85" fmla="*/ 77764 w 628651"/>
              <a:gd name="connsiteY85" fmla="*/ 485404 h 598363"/>
              <a:gd name="connsiteX86" fmla="*/ 43385 w 628651"/>
              <a:gd name="connsiteY86" fmla="*/ 461666 h 598363"/>
              <a:gd name="connsiteX87" fmla="*/ 44204 w 628651"/>
              <a:gd name="connsiteY87" fmla="*/ 459210 h 598363"/>
              <a:gd name="connsiteX88" fmla="*/ 45840 w 628651"/>
              <a:gd name="connsiteY88" fmla="*/ 456754 h 598363"/>
              <a:gd name="connsiteX89" fmla="*/ 233290 w 628651"/>
              <a:gd name="connsiteY89" fmla="*/ 133424 h 598363"/>
              <a:gd name="connsiteX90" fmla="*/ 304503 w 628651"/>
              <a:gd name="connsiteY90" fmla="*/ 174352 h 598363"/>
              <a:gd name="connsiteX91" fmla="*/ 301230 w 628651"/>
              <a:gd name="connsiteY91" fmla="*/ 180082 h 598363"/>
              <a:gd name="connsiteX92" fmla="*/ 302048 w 628651"/>
              <a:gd name="connsiteY92" fmla="*/ 180900 h 598363"/>
              <a:gd name="connsiteX93" fmla="*/ 304094 w 628651"/>
              <a:gd name="connsiteY93" fmla="*/ 184175 h 598363"/>
              <a:gd name="connsiteX94" fmla="*/ 303685 w 628651"/>
              <a:gd name="connsiteY94" fmla="*/ 187449 h 598363"/>
              <a:gd name="connsiteX95" fmla="*/ 299593 w 628651"/>
              <a:gd name="connsiteY95" fmla="*/ 189904 h 598363"/>
              <a:gd name="connsiteX96" fmla="*/ 296318 w 628651"/>
              <a:gd name="connsiteY96" fmla="*/ 189904 h 598363"/>
              <a:gd name="connsiteX97" fmla="*/ 295499 w 628651"/>
              <a:gd name="connsiteY97" fmla="*/ 189086 h 598363"/>
              <a:gd name="connsiteX98" fmla="*/ 293044 w 628651"/>
              <a:gd name="connsiteY98" fmla="*/ 193179 h 598363"/>
              <a:gd name="connsiteX99" fmla="*/ 293862 w 628651"/>
              <a:gd name="connsiteY99" fmla="*/ 193179 h 598363"/>
              <a:gd name="connsiteX100" fmla="*/ 296318 w 628651"/>
              <a:gd name="connsiteY100" fmla="*/ 199727 h 598363"/>
              <a:gd name="connsiteX101" fmla="*/ 292226 w 628651"/>
              <a:gd name="connsiteY101" fmla="*/ 202183 h 598363"/>
              <a:gd name="connsiteX102" fmla="*/ 289770 w 628651"/>
              <a:gd name="connsiteY102" fmla="*/ 201364 h 598363"/>
              <a:gd name="connsiteX103" fmla="*/ 288951 w 628651"/>
              <a:gd name="connsiteY103" fmla="*/ 200546 h 598363"/>
              <a:gd name="connsiteX104" fmla="*/ 284039 w 628651"/>
              <a:gd name="connsiteY104" fmla="*/ 209550 h 598363"/>
              <a:gd name="connsiteX105" fmla="*/ 284858 w 628651"/>
              <a:gd name="connsiteY105" fmla="*/ 210368 h 598363"/>
              <a:gd name="connsiteX106" fmla="*/ 286495 w 628651"/>
              <a:gd name="connsiteY106" fmla="*/ 216098 h 598363"/>
              <a:gd name="connsiteX107" fmla="*/ 282403 w 628651"/>
              <a:gd name="connsiteY107" fmla="*/ 218554 h 598363"/>
              <a:gd name="connsiteX108" fmla="*/ 279947 w 628651"/>
              <a:gd name="connsiteY108" fmla="*/ 217735 h 598363"/>
              <a:gd name="connsiteX109" fmla="*/ 279129 w 628651"/>
              <a:gd name="connsiteY109" fmla="*/ 217735 h 598363"/>
              <a:gd name="connsiteX110" fmla="*/ 276673 w 628651"/>
              <a:gd name="connsiteY110" fmla="*/ 221828 h 598363"/>
              <a:gd name="connsiteX111" fmla="*/ 277491 w 628651"/>
              <a:gd name="connsiteY111" fmla="*/ 222647 h 598363"/>
              <a:gd name="connsiteX112" fmla="*/ 279129 w 628651"/>
              <a:gd name="connsiteY112" fmla="*/ 229195 h 598363"/>
              <a:gd name="connsiteX113" fmla="*/ 275854 w 628651"/>
              <a:gd name="connsiteY113" fmla="*/ 231651 h 598363"/>
              <a:gd name="connsiteX114" fmla="*/ 275035 w 628651"/>
              <a:gd name="connsiteY114" fmla="*/ 231651 h 598363"/>
              <a:gd name="connsiteX115" fmla="*/ 273399 w 628651"/>
              <a:gd name="connsiteY115" fmla="*/ 230832 h 598363"/>
              <a:gd name="connsiteX116" fmla="*/ 272580 w 628651"/>
              <a:gd name="connsiteY116" fmla="*/ 230014 h 598363"/>
              <a:gd name="connsiteX117" fmla="*/ 270125 w 628651"/>
              <a:gd name="connsiteY117" fmla="*/ 233288 h 598363"/>
              <a:gd name="connsiteX118" fmla="*/ 266850 w 628651"/>
              <a:gd name="connsiteY118" fmla="*/ 239018 h 598363"/>
              <a:gd name="connsiteX119" fmla="*/ 195636 w 628651"/>
              <a:gd name="connsiteY119" fmla="*/ 198090 h 598363"/>
              <a:gd name="connsiteX120" fmla="*/ 198910 w 628651"/>
              <a:gd name="connsiteY120" fmla="*/ 192360 h 598363"/>
              <a:gd name="connsiteX121" fmla="*/ 201365 w 628651"/>
              <a:gd name="connsiteY121" fmla="*/ 189086 h 598363"/>
              <a:gd name="connsiteX122" fmla="*/ 200547 w 628651"/>
              <a:gd name="connsiteY122" fmla="*/ 188267 h 598363"/>
              <a:gd name="connsiteX123" fmla="*/ 198092 w 628651"/>
              <a:gd name="connsiteY123" fmla="*/ 184993 h 598363"/>
              <a:gd name="connsiteX124" fmla="*/ 198910 w 628651"/>
              <a:gd name="connsiteY124" fmla="*/ 181719 h 598363"/>
              <a:gd name="connsiteX125" fmla="*/ 202184 w 628651"/>
              <a:gd name="connsiteY125" fmla="*/ 179263 h 598363"/>
              <a:gd name="connsiteX126" fmla="*/ 204640 w 628651"/>
              <a:gd name="connsiteY126" fmla="*/ 180082 h 598363"/>
              <a:gd name="connsiteX127" fmla="*/ 205459 w 628651"/>
              <a:gd name="connsiteY127" fmla="*/ 180082 h 598363"/>
              <a:gd name="connsiteX128" fmla="*/ 207914 w 628651"/>
              <a:gd name="connsiteY128" fmla="*/ 176808 h 598363"/>
              <a:gd name="connsiteX129" fmla="*/ 207096 w 628651"/>
              <a:gd name="connsiteY129" fmla="*/ 175989 h 598363"/>
              <a:gd name="connsiteX130" fmla="*/ 205459 w 628651"/>
              <a:gd name="connsiteY130" fmla="*/ 169441 h 598363"/>
              <a:gd name="connsiteX131" fmla="*/ 209552 w 628651"/>
              <a:gd name="connsiteY131" fmla="*/ 166985 h 598363"/>
              <a:gd name="connsiteX132" fmla="*/ 210370 w 628651"/>
              <a:gd name="connsiteY132" fmla="*/ 167803 h 598363"/>
              <a:gd name="connsiteX133" fmla="*/ 212007 w 628651"/>
              <a:gd name="connsiteY133" fmla="*/ 167803 h 598363"/>
              <a:gd name="connsiteX134" fmla="*/ 212825 w 628651"/>
              <a:gd name="connsiteY134" fmla="*/ 168622 h 598363"/>
              <a:gd name="connsiteX135" fmla="*/ 217737 w 628651"/>
              <a:gd name="connsiteY135" fmla="*/ 159618 h 598363"/>
              <a:gd name="connsiteX136" fmla="*/ 216919 w 628651"/>
              <a:gd name="connsiteY136" fmla="*/ 159618 h 598363"/>
              <a:gd name="connsiteX137" fmla="*/ 215281 w 628651"/>
              <a:gd name="connsiteY137" fmla="*/ 153069 h 598363"/>
              <a:gd name="connsiteX138" fmla="*/ 218556 w 628651"/>
              <a:gd name="connsiteY138" fmla="*/ 150614 h 598363"/>
              <a:gd name="connsiteX139" fmla="*/ 221011 w 628651"/>
              <a:gd name="connsiteY139" fmla="*/ 151432 h 598363"/>
              <a:gd name="connsiteX140" fmla="*/ 221829 w 628651"/>
              <a:gd name="connsiteY140" fmla="*/ 152251 h 598363"/>
              <a:gd name="connsiteX141" fmla="*/ 224286 w 628651"/>
              <a:gd name="connsiteY141" fmla="*/ 147340 h 598363"/>
              <a:gd name="connsiteX142" fmla="*/ 223467 w 628651"/>
              <a:gd name="connsiteY142" fmla="*/ 146521 h 598363"/>
              <a:gd name="connsiteX143" fmla="*/ 221011 w 628651"/>
              <a:gd name="connsiteY143" fmla="*/ 143656 h 598363"/>
              <a:gd name="connsiteX144" fmla="*/ 221829 w 628651"/>
              <a:gd name="connsiteY144" fmla="*/ 140791 h 598363"/>
              <a:gd name="connsiteX145" fmla="*/ 225923 w 628651"/>
              <a:gd name="connsiteY145" fmla="*/ 138335 h 598363"/>
              <a:gd name="connsiteX146" fmla="*/ 229196 w 628651"/>
              <a:gd name="connsiteY146" fmla="*/ 138335 h 598363"/>
              <a:gd name="connsiteX147" fmla="*/ 230015 w 628651"/>
              <a:gd name="connsiteY147" fmla="*/ 139154 h 598363"/>
              <a:gd name="connsiteX148" fmla="*/ 271762 w 628651"/>
              <a:gd name="connsiteY148" fmla="*/ 101500 h 598363"/>
              <a:gd name="connsiteX149" fmla="*/ 288951 w 628651"/>
              <a:gd name="connsiteY149" fmla="*/ 105593 h 598363"/>
              <a:gd name="connsiteX150" fmla="*/ 299593 w 628651"/>
              <a:gd name="connsiteY150" fmla="*/ 111323 h 598363"/>
              <a:gd name="connsiteX151" fmla="*/ 316372 w 628651"/>
              <a:gd name="connsiteY151" fmla="*/ 133015 h 598363"/>
              <a:gd name="connsiteX152" fmla="*/ 312689 w 628651"/>
              <a:gd name="connsiteY152" fmla="*/ 160436 h 598363"/>
              <a:gd name="connsiteX153" fmla="*/ 241475 w 628651"/>
              <a:gd name="connsiteY153" fmla="*/ 119509 h 598363"/>
              <a:gd name="connsiteX154" fmla="*/ 271762 w 628651"/>
              <a:gd name="connsiteY154" fmla="*/ 101500 h 598363"/>
              <a:gd name="connsiteX155" fmla="*/ 287314 w 628651"/>
              <a:gd name="connsiteY155" fmla="*/ 0 h 598363"/>
              <a:gd name="connsiteX156" fmla="*/ 301230 w 628651"/>
              <a:gd name="connsiteY156" fmla="*/ 5730 h 598363"/>
              <a:gd name="connsiteX157" fmla="*/ 330288 w 628651"/>
              <a:gd name="connsiteY157" fmla="*/ 48295 h 598363"/>
              <a:gd name="connsiteX158" fmla="*/ 393317 w 628651"/>
              <a:gd name="connsiteY158" fmla="*/ 147749 h 598363"/>
              <a:gd name="connsiteX159" fmla="*/ 453480 w 628651"/>
              <a:gd name="connsiteY159" fmla="*/ 249659 h 598363"/>
              <a:gd name="connsiteX160" fmla="*/ 477628 w 628651"/>
              <a:gd name="connsiteY160" fmla="*/ 293861 h 598363"/>
              <a:gd name="connsiteX161" fmla="*/ 493180 w 628651"/>
              <a:gd name="connsiteY161" fmla="*/ 322510 h 598363"/>
              <a:gd name="connsiteX162" fmla="*/ 499319 w 628651"/>
              <a:gd name="connsiteY162" fmla="*/ 333970 h 598363"/>
              <a:gd name="connsiteX163" fmla="*/ 494408 w 628651"/>
              <a:gd name="connsiteY163" fmla="*/ 337244 h 598363"/>
              <a:gd name="connsiteX164" fmla="*/ 474763 w 628651"/>
              <a:gd name="connsiteY164" fmla="*/ 350341 h 598363"/>
              <a:gd name="connsiteX165" fmla="*/ 473944 w 628651"/>
              <a:gd name="connsiteY165" fmla="*/ 350341 h 598363"/>
              <a:gd name="connsiteX166" fmla="*/ 472307 w 628651"/>
              <a:gd name="connsiteY166" fmla="*/ 351160 h 598363"/>
              <a:gd name="connsiteX167" fmla="*/ 469851 w 628651"/>
              <a:gd name="connsiteY167" fmla="*/ 352797 h 598363"/>
              <a:gd name="connsiteX168" fmla="*/ 446113 w 628651"/>
              <a:gd name="connsiteY168" fmla="*/ 364257 h 598363"/>
              <a:gd name="connsiteX169" fmla="*/ 440383 w 628651"/>
              <a:gd name="connsiteY169" fmla="*/ 366712 h 598363"/>
              <a:gd name="connsiteX170" fmla="*/ 393726 w 628651"/>
              <a:gd name="connsiteY170" fmla="*/ 281583 h 598363"/>
              <a:gd name="connsiteX171" fmla="*/ 327832 w 628651"/>
              <a:gd name="connsiteY171" fmla="*/ 138745 h 598363"/>
              <a:gd name="connsiteX172" fmla="*/ 277491 w 628651"/>
              <a:gd name="connsiteY172" fmla="*/ 20464 h 598363"/>
              <a:gd name="connsiteX173" fmla="*/ 283222 w 628651"/>
              <a:gd name="connsiteY173" fmla="*/ 818 h 598363"/>
              <a:gd name="connsiteX174" fmla="*/ 287314 w 628651"/>
              <a:gd name="connsiteY174" fmla="*/ 0 h 59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28651" h="598363">
                <a:moveTo>
                  <a:pt x="39292" y="479673"/>
                </a:moveTo>
                <a:cubicBezTo>
                  <a:pt x="50206" y="487858"/>
                  <a:pt x="60301" y="494680"/>
                  <a:pt x="69579" y="500137"/>
                </a:cubicBezTo>
                <a:cubicBezTo>
                  <a:pt x="78856" y="505594"/>
                  <a:pt x="89224" y="510505"/>
                  <a:pt x="100683" y="514871"/>
                </a:cubicBezTo>
                <a:lnTo>
                  <a:pt x="26195" y="585266"/>
                </a:lnTo>
                <a:lnTo>
                  <a:pt x="22103" y="592633"/>
                </a:lnTo>
                <a:cubicBezTo>
                  <a:pt x="21557" y="594270"/>
                  <a:pt x="19646" y="595089"/>
                  <a:pt x="16373" y="595089"/>
                </a:cubicBezTo>
                <a:lnTo>
                  <a:pt x="15554" y="595089"/>
                </a:lnTo>
                <a:cubicBezTo>
                  <a:pt x="14462" y="595089"/>
                  <a:pt x="13917" y="594816"/>
                  <a:pt x="13917" y="594270"/>
                </a:cubicBezTo>
                <a:cubicBezTo>
                  <a:pt x="13371" y="594270"/>
                  <a:pt x="13098" y="594134"/>
                  <a:pt x="13098" y="593861"/>
                </a:cubicBezTo>
                <a:cubicBezTo>
                  <a:pt x="13098" y="593588"/>
                  <a:pt x="12825" y="593452"/>
                  <a:pt x="12280" y="593452"/>
                </a:cubicBezTo>
                <a:cubicBezTo>
                  <a:pt x="10642" y="591815"/>
                  <a:pt x="10370" y="589632"/>
                  <a:pt x="11461" y="586903"/>
                </a:cubicBezTo>
                <a:lnTo>
                  <a:pt x="15554" y="579536"/>
                </a:lnTo>
                <a:close/>
                <a:moveTo>
                  <a:pt x="548432" y="445293"/>
                </a:moveTo>
                <a:lnTo>
                  <a:pt x="617190" y="548431"/>
                </a:lnTo>
                <a:cubicBezTo>
                  <a:pt x="621556" y="556617"/>
                  <a:pt x="622102" y="565075"/>
                  <a:pt x="618827" y="573807"/>
                </a:cubicBezTo>
                <a:cubicBezTo>
                  <a:pt x="615553" y="582538"/>
                  <a:pt x="609823" y="589086"/>
                  <a:pt x="601638" y="593452"/>
                </a:cubicBezTo>
                <a:cubicBezTo>
                  <a:pt x="595635" y="596726"/>
                  <a:pt x="589633" y="598363"/>
                  <a:pt x="583630" y="598363"/>
                </a:cubicBezTo>
                <a:cubicBezTo>
                  <a:pt x="571079" y="598363"/>
                  <a:pt x="561529" y="593179"/>
                  <a:pt x="554980" y="582811"/>
                </a:cubicBezTo>
                <a:lnTo>
                  <a:pt x="505048" y="469032"/>
                </a:lnTo>
                <a:cubicBezTo>
                  <a:pt x="516508" y="464120"/>
                  <a:pt x="524421" y="460573"/>
                  <a:pt x="528786" y="458390"/>
                </a:cubicBezTo>
                <a:cubicBezTo>
                  <a:pt x="539155" y="451842"/>
                  <a:pt x="545703" y="447476"/>
                  <a:pt x="548432" y="445293"/>
                </a:cubicBezTo>
                <a:close/>
                <a:moveTo>
                  <a:pt x="507504" y="347886"/>
                </a:moveTo>
                <a:lnTo>
                  <a:pt x="510778" y="355253"/>
                </a:lnTo>
                <a:lnTo>
                  <a:pt x="515689" y="365895"/>
                </a:lnTo>
                <a:lnTo>
                  <a:pt x="515689" y="374899"/>
                </a:lnTo>
                <a:lnTo>
                  <a:pt x="521419" y="378173"/>
                </a:lnTo>
                <a:lnTo>
                  <a:pt x="529605" y="397000"/>
                </a:lnTo>
                <a:lnTo>
                  <a:pt x="528786" y="405185"/>
                </a:lnTo>
                <a:lnTo>
                  <a:pt x="534516" y="408459"/>
                </a:lnTo>
                <a:lnTo>
                  <a:pt x="542702" y="424831"/>
                </a:lnTo>
                <a:lnTo>
                  <a:pt x="543520" y="427286"/>
                </a:lnTo>
                <a:cubicBezTo>
                  <a:pt x="535335" y="434381"/>
                  <a:pt x="527695" y="439838"/>
                  <a:pt x="520601" y="443657"/>
                </a:cubicBezTo>
                <a:lnTo>
                  <a:pt x="495226" y="454299"/>
                </a:lnTo>
                <a:lnTo>
                  <a:pt x="492770" y="451024"/>
                </a:lnTo>
                <a:lnTo>
                  <a:pt x="483766" y="436290"/>
                </a:lnTo>
                <a:lnTo>
                  <a:pt x="483766" y="429742"/>
                </a:lnTo>
                <a:lnTo>
                  <a:pt x="477217" y="424831"/>
                </a:lnTo>
                <a:lnTo>
                  <a:pt x="464939" y="407641"/>
                </a:lnTo>
                <a:lnTo>
                  <a:pt x="464939" y="401911"/>
                </a:lnTo>
                <a:lnTo>
                  <a:pt x="459209" y="397818"/>
                </a:lnTo>
                <a:lnTo>
                  <a:pt x="452661" y="387177"/>
                </a:lnTo>
                <a:lnTo>
                  <a:pt x="448568" y="380629"/>
                </a:lnTo>
                <a:cubicBezTo>
                  <a:pt x="454571" y="379537"/>
                  <a:pt x="464666" y="375172"/>
                  <a:pt x="478855" y="367532"/>
                </a:cubicBezTo>
                <a:cubicBezTo>
                  <a:pt x="479400" y="367532"/>
                  <a:pt x="479673" y="367395"/>
                  <a:pt x="479673" y="367122"/>
                </a:cubicBezTo>
                <a:cubicBezTo>
                  <a:pt x="479673" y="366850"/>
                  <a:pt x="479946" y="366713"/>
                  <a:pt x="480492" y="366713"/>
                </a:cubicBezTo>
                <a:cubicBezTo>
                  <a:pt x="481038" y="366713"/>
                  <a:pt x="481310" y="366577"/>
                  <a:pt x="481310" y="366304"/>
                </a:cubicBezTo>
                <a:cubicBezTo>
                  <a:pt x="481310" y="366031"/>
                  <a:pt x="481583" y="365895"/>
                  <a:pt x="482129" y="365895"/>
                </a:cubicBezTo>
                <a:cubicBezTo>
                  <a:pt x="495772" y="358801"/>
                  <a:pt x="504230" y="352798"/>
                  <a:pt x="507504" y="347886"/>
                </a:cubicBezTo>
                <a:close/>
                <a:moveTo>
                  <a:pt x="509142" y="298773"/>
                </a:moveTo>
                <a:lnTo>
                  <a:pt x="628651" y="298773"/>
                </a:lnTo>
                <a:lnTo>
                  <a:pt x="628651" y="420738"/>
                </a:lnTo>
                <a:lnTo>
                  <a:pt x="567259" y="420738"/>
                </a:lnTo>
                <a:lnTo>
                  <a:pt x="566441" y="419101"/>
                </a:lnTo>
                <a:cubicBezTo>
                  <a:pt x="566441" y="418009"/>
                  <a:pt x="566441" y="417191"/>
                  <a:pt x="566441" y="416645"/>
                </a:cubicBezTo>
                <a:lnTo>
                  <a:pt x="557437" y="397818"/>
                </a:lnTo>
                <a:cubicBezTo>
                  <a:pt x="555800" y="394544"/>
                  <a:pt x="554708" y="392634"/>
                  <a:pt x="554163" y="392088"/>
                </a:cubicBezTo>
                <a:cubicBezTo>
                  <a:pt x="554163" y="390451"/>
                  <a:pt x="553617" y="388542"/>
                  <a:pt x="552525" y="386359"/>
                </a:cubicBezTo>
                <a:lnTo>
                  <a:pt x="544340" y="367532"/>
                </a:lnTo>
                <a:cubicBezTo>
                  <a:pt x="543795" y="366986"/>
                  <a:pt x="542976" y="366168"/>
                  <a:pt x="541884" y="365076"/>
                </a:cubicBezTo>
                <a:cubicBezTo>
                  <a:pt x="540793" y="363985"/>
                  <a:pt x="540247" y="363166"/>
                  <a:pt x="540247" y="362620"/>
                </a:cubicBezTo>
                <a:cubicBezTo>
                  <a:pt x="540247" y="362075"/>
                  <a:pt x="539974" y="361256"/>
                  <a:pt x="539429" y="360165"/>
                </a:cubicBezTo>
                <a:cubicBezTo>
                  <a:pt x="538883" y="359074"/>
                  <a:pt x="538474" y="358118"/>
                  <a:pt x="538201" y="357300"/>
                </a:cubicBezTo>
                <a:cubicBezTo>
                  <a:pt x="537928" y="356481"/>
                  <a:pt x="537791" y="355799"/>
                  <a:pt x="537791" y="355253"/>
                </a:cubicBezTo>
                <a:lnTo>
                  <a:pt x="530424" y="338064"/>
                </a:lnTo>
                <a:cubicBezTo>
                  <a:pt x="528242" y="334790"/>
                  <a:pt x="526878" y="332880"/>
                  <a:pt x="526332" y="332334"/>
                </a:cubicBezTo>
                <a:cubicBezTo>
                  <a:pt x="525240" y="329060"/>
                  <a:pt x="524422" y="326877"/>
                  <a:pt x="523876" y="325785"/>
                </a:cubicBezTo>
                <a:lnTo>
                  <a:pt x="517328" y="312689"/>
                </a:lnTo>
                <a:cubicBezTo>
                  <a:pt x="514053" y="307232"/>
                  <a:pt x="511325" y="302593"/>
                  <a:pt x="509142" y="298773"/>
                </a:cubicBezTo>
                <a:close/>
                <a:moveTo>
                  <a:pt x="261120" y="298773"/>
                </a:moveTo>
                <a:lnTo>
                  <a:pt x="374898" y="298773"/>
                </a:lnTo>
                <a:cubicBezTo>
                  <a:pt x="404912" y="352798"/>
                  <a:pt x="419919" y="380629"/>
                  <a:pt x="419919" y="382266"/>
                </a:cubicBezTo>
                <a:cubicBezTo>
                  <a:pt x="421556" y="384994"/>
                  <a:pt x="422920" y="386631"/>
                  <a:pt x="424011" y="387177"/>
                </a:cubicBezTo>
                <a:lnTo>
                  <a:pt x="426467" y="394544"/>
                </a:lnTo>
                <a:lnTo>
                  <a:pt x="437927" y="411734"/>
                </a:lnTo>
                <a:lnTo>
                  <a:pt x="442020" y="415826"/>
                </a:lnTo>
                <a:lnTo>
                  <a:pt x="444475" y="420738"/>
                </a:lnTo>
                <a:lnTo>
                  <a:pt x="189905" y="420738"/>
                </a:lnTo>
                <a:close/>
                <a:moveTo>
                  <a:pt x="0" y="298773"/>
                </a:moveTo>
                <a:lnTo>
                  <a:pt x="108868" y="298773"/>
                </a:lnTo>
                <a:lnTo>
                  <a:pt x="37654" y="420738"/>
                </a:lnTo>
                <a:lnTo>
                  <a:pt x="0" y="420738"/>
                </a:lnTo>
                <a:close/>
                <a:moveTo>
                  <a:pt x="186632" y="212825"/>
                </a:moveTo>
                <a:lnTo>
                  <a:pt x="257846" y="254571"/>
                </a:lnTo>
                <a:lnTo>
                  <a:pt x="117055" y="497682"/>
                </a:lnTo>
                <a:lnTo>
                  <a:pt x="113781" y="503412"/>
                </a:lnTo>
                <a:cubicBezTo>
                  <a:pt x="103958" y="499592"/>
                  <a:pt x="91952" y="493589"/>
                  <a:pt x="77764" y="485404"/>
                </a:cubicBezTo>
                <a:cubicBezTo>
                  <a:pt x="63576" y="476127"/>
                  <a:pt x="52116" y="468214"/>
                  <a:pt x="43385" y="461666"/>
                </a:cubicBezTo>
                <a:lnTo>
                  <a:pt x="44204" y="459210"/>
                </a:lnTo>
                <a:lnTo>
                  <a:pt x="45840" y="456754"/>
                </a:lnTo>
                <a:close/>
                <a:moveTo>
                  <a:pt x="233290" y="133424"/>
                </a:moveTo>
                <a:lnTo>
                  <a:pt x="304503" y="174352"/>
                </a:lnTo>
                <a:lnTo>
                  <a:pt x="301230" y="180082"/>
                </a:lnTo>
                <a:lnTo>
                  <a:pt x="302048" y="180900"/>
                </a:lnTo>
                <a:cubicBezTo>
                  <a:pt x="303139" y="181446"/>
                  <a:pt x="303821" y="182537"/>
                  <a:pt x="304094" y="184175"/>
                </a:cubicBezTo>
                <a:cubicBezTo>
                  <a:pt x="304367" y="185812"/>
                  <a:pt x="304231" y="186903"/>
                  <a:pt x="303685" y="187449"/>
                </a:cubicBezTo>
                <a:cubicBezTo>
                  <a:pt x="303139" y="189086"/>
                  <a:pt x="301775" y="189904"/>
                  <a:pt x="299593" y="189904"/>
                </a:cubicBezTo>
                <a:lnTo>
                  <a:pt x="296318" y="189904"/>
                </a:lnTo>
                <a:lnTo>
                  <a:pt x="295499" y="189086"/>
                </a:lnTo>
                <a:lnTo>
                  <a:pt x="293044" y="193179"/>
                </a:lnTo>
                <a:lnTo>
                  <a:pt x="293862" y="193179"/>
                </a:lnTo>
                <a:cubicBezTo>
                  <a:pt x="296591" y="194816"/>
                  <a:pt x="297410" y="196999"/>
                  <a:pt x="296318" y="199727"/>
                </a:cubicBezTo>
                <a:cubicBezTo>
                  <a:pt x="294681" y="201364"/>
                  <a:pt x="293317" y="202183"/>
                  <a:pt x="292226" y="202183"/>
                </a:cubicBezTo>
                <a:cubicBezTo>
                  <a:pt x="291134" y="202183"/>
                  <a:pt x="290315" y="201910"/>
                  <a:pt x="289770" y="201364"/>
                </a:cubicBezTo>
                <a:lnTo>
                  <a:pt x="288951" y="200546"/>
                </a:lnTo>
                <a:lnTo>
                  <a:pt x="284039" y="209550"/>
                </a:lnTo>
                <a:lnTo>
                  <a:pt x="284858" y="210368"/>
                </a:lnTo>
                <a:cubicBezTo>
                  <a:pt x="287041" y="211460"/>
                  <a:pt x="287587" y="213370"/>
                  <a:pt x="286495" y="216098"/>
                </a:cubicBezTo>
                <a:cubicBezTo>
                  <a:pt x="285404" y="217735"/>
                  <a:pt x="284039" y="218554"/>
                  <a:pt x="282403" y="218554"/>
                </a:cubicBezTo>
                <a:cubicBezTo>
                  <a:pt x="281311" y="218554"/>
                  <a:pt x="280493" y="218281"/>
                  <a:pt x="279947" y="217735"/>
                </a:cubicBezTo>
                <a:lnTo>
                  <a:pt x="279129" y="217735"/>
                </a:lnTo>
                <a:lnTo>
                  <a:pt x="276673" y="221828"/>
                </a:lnTo>
                <a:lnTo>
                  <a:pt x="277491" y="222647"/>
                </a:lnTo>
                <a:cubicBezTo>
                  <a:pt x="280220" y="224284"/>
                  <a:pt x="280766" y="226467"/>
                  <a:pt x="279129" y="229195"/>
                </a:cubicBezTo>
                <a:cubicBezTo>
                  <a:pt x="278583" y="230832"/>
                  <a:pt x="277491" y="231651"/>
                  <a:pt x="275854" y="231651"/>
                </a:cubicBezTo>
                <a:cubicBezTo>
                  <a:pt x="275309" y="231651"/>
                  <a:pt x="275035" y="231651"/>
                  <a:pt x="275035" y="231651"/>
                </a:cubicBezTo>
                <a:lnTo>
                  <a:pt x="273399" y="230832"/>
                </a:lnTo>
                <a:lnTo>
                  <a:pt x="272580" y="230014"/>
                </a:lnTo>
                <a:lnTo>
                  <a:pt x="270125" y="233288"/>
                </a:lnTo>
                <a:lnTo>
                  <a:pt x="266850" y="239018"/>
                </a:lnTo>
                <a:lnTo>
                  <a:pt x="195636" y="198090"/>
                </a:lnTo>
                <a:lnTo>
                  <a:pt x="198910" y="192360"/>
                </a:lnTo>
                <a:lnTo>
                  <a:pt x="201365" y="189086"/>
                </a:lnTo>
                <a:lnTo>
                  <a:pt x="200547" y="188267"/>
                </a:lnTo>
                <a:cubicBezTo>
                  <a:pt x="199456" y="187722"/>
                  <a:pt x="198637" y="186630"/>
                  <a:pt x="198092" y="184993"/>
                </a:cubicBezTo>
                <a:cubicBezTo>
                  <a:pt x="197546" y="183356"/>
                  <a:pt x="197819" y="182265"/>
                  <a:pt x="198910" y="181719"/>
                </a:cubicBezTo>
                <a:cubicBezTo>
                  <a:pt x="199456" y="180082"/>
                  <a:pt x="200547" y="179263"/>
                  <a:pt x="202184" y="179263"/>
                </a:cubicBezTo>
                <a:cubicBezTo>
                  <a:pt x="203276" y="179263"/>
                  <a:pt x="204094" y="179536"/>
                  <a:pt x="204640" y="180082"/>
                </a:cubicBezTo>
                <a:lnTo>
                  <a:pt x="205459" y="180082"/>
                </a:lnTo>
                <a:lnTo>
                  <a:pt x="207914" y="176808"/>
                </a:lnTo>
                <a:lnTo>
                  <a:pt x="207096" y="175989"/>
                </a:lnTo>
                <a:cubicBezTo>
                  <a:pt x="204367" y="174352"/>
                  <a:pt x="203821" y="172169"/>
                  <a:pt x="205459" y="169441"/>
                </a:cubicBezTo>
                <a:cubicBezTo>
                  <a:pt x="206004" y="167803"/>
                  <a:pt x="207369" y="166985"/>
                  <a:pt x="209552" y="166985"/>
                </a:cubicBezTo>
                <a:lnTo>
                  <a:pt x="210370" y="167803"/>
                </a:lnTo>
                <a:cubicBezTo>
                  <a:pt x="210915" y="167803"/>
                  <a:pt x="211461" y="167803"/>
                  <a:pt x="212007" y="167803"/>
                </a:cubicBezTo>
                <a:lnTo>
                  <a:pt x="212825" y="168622"/>
                </a:lnTo>
                <a:lnTo>
                  <a:pt x="217737" y="159618"/>
                </a:lnTo>
                <a:lnTo>
                  <a:pt x="216919" y="159618"/>
                </a:lnTo>
                <a:cubicBezTo>
                  <a:pt x="214190" y="157981"/>
                  <a:pt x="213644" y="155798"/>
                  <a:pt x="215281" y="153069"/>
                </a:cubicBezTo>
                <a:cubicBezTo>
                  <a:pt x="215827" y="151432"/>
                  <a:pt x="216919" y="150614"/>
                  <a:pt x="218556" y="150614"/>
                </a:cubicBezTo>
                <a:cubicBezTo>
                  <a:pt x="219101" y="150614"/>
                  <a:pt x="219920" y="150887"/>
                  <a:pt x="221011" y="151432"/>
                </a:cubicBezTo>
                <a:lnTo>
                  <a:pt x="221829" y="152251"/>
                </a:lnTo>
                <a:lnTo>
                  <a:pt x="224286" y="147340"/>
                </a:lnTo>
                <a:lnTo>
                  <a:pt x="223467" y="146521"/>
                </a:lnTo>
                <a:cubicBezTo>
                  <a:pt x="222375" y="145975"/>
                  <a:pt x="221557" y="145021"/>
                  <a:pt x="221011" y="143656"/>
                </a:cubicBezTo>
                <a:cubicBezTo>
                  <a:pt x="220465" y="142292"/>
                  <a:pt x="220738" y="141337"/>
                  <a:pt x="221829" y="140791"/>
                </a:cubicBezTo>
                <a:cubicBezTo>
                  <a:pt x="222375" y="139154"/>
                  <a:pt x="223740" y="138335"/>
                  <a:pt x="225923" y="138335"/>
                </a:cubicBezTo>
                <a:lnTo>
                  <a:pt x="229196" y="138335"/>
                </a:lnTo>
                <a:lnTo>
                  <a:pt x="230015" y="139154"/>
                </a:lnTo>
                <a:close/>
                <a:moveTo>
                  <a:pt x="271762" y="101500"/>
                </a:moveTo>
                <a:cubicBezTo>
                  <a:pt x="279401" y="101500"/>
                  <a:pt x="285131" y="102865"/>
                  <a:pt x="288951" y="105593"/>
                </a:cubicBezTo>
                <a:lnTo>
                  <a:pt x="299593" y="111323"/>
                </a:lnTo>
                <a:cubicBezTo>
                  <a:pt x="308323" y="116234"/>
                  <a:pt x="313917" y="123465"/>
                  <a:pt x="316372" y="133015"/>
                </a:cubicBezTo>
                <a:cubicBezTo>
                  <a:pt x="318828" y="142565"/>
                  <a:pt x="317600" y="151705"/>
                  <a:pt x="312689" y="160436"/>
                </a:cubicBezTo>
                <a:lnTo>
                  <a:pt x="241475" y="119509"/>
                </a:lnTo>
                <a:cubicBezTo>
                  <a:pt x="248569" y="107503"/>
                  <a:pt x="258664" y="101500"/>
                  <a:pt x="271762" y="101500"/>
                </a:cubicBezTo>
                <a:close/>
                <a:moveTo>
                  <a:pt x="287314" y="0"/>
                </a:moveTo>
                <a:cubicBezTo>
                  <a:pt x="291680" y="0"/>
                  <a:pt x="296318" y="1910"/>
                  <a:pt x="301230" y="5730"/>
                </a:cubicBezTo>
                <a:cubicBezTo>
                  <a:pt x="302866" y="7367"/>
                  <a:pt x="312553" y="21555"/>
                  <a:pt x="330288" y="48295"/>
                </a:cubicBezTo>
                <a:cubicBezTo>
                  <a:pt x="348023" y="75034"/>
                  <a:pt x="369033" y="108186"/>
                  <a:pt x="393317" y="147749"/>
                </a:cubicBezTo>
                <a:cubicBezTo>
                  <a:pt x="417601" y="187312"/>
                  <a:pt x="437655" y="221282"/>
                  <a:pt x="453480" y="249659"/>
                </a:cubicBezTo>
                <a:cubicBezTo>
                  <a:pt x="462758" y="266030"/>
                  <a:pt x="470807" y="280764"/>
                  <a:pt x="477628" y="293861"/>
                </a:cubicBezTo>
                <a:cubicBezTo>
                  <a:pt x="484449" y="306958"/>
                  <a:pt x="489633" y="316508"/>
                  <a:pt x="493180" y="322510"/>
                </a:cubicBezTo>
                <a:cubicBezTo>
                  <a:pt x="496728" y="328513"/>
                  <a:pt x="498774" y="332333"/>
                  <a:pt x="499319" y="333970"/>
                </a:cubicBezTo>
                <a:cubicBezTo>
                  <a:pt x="497137" y="335062"/>
                  <a:pt x="495500" y="336153"/>
                  <a:pt x="494408" y="337244"/>
                </a:cubicBezTo>
                <a:cubicBezTo>
                  <a:pt x="491680" y="341064"/>
                  <a:pt x="485131" y="345430"/>
                  <a:pt x="474763" y="350341"/>
                </a:cubicBezTo>
                <a:lnTo>
                  <a:pt x="473944" y="350341"/>
                </a:lnTo>
                <a:lnTo>
                  <a:pt x="472307" y="351160"/>
                </a:lnTo>
                <a:lnTo>
                  <a:pt x="469851" y="352797"/>
                </a:lnTo>
                <a:cubicBezTo>
                  <a:pt x="455663" y="360437"/>
                  <a:pt x="447750" y="364257"/>
                  <a:pt x="446113" y="364257"/>
                </a:cubicBezTo>
                <a:cubicBezTo>
                  <a:pt x="444476" y="364802"/>
                  <a:pt x="442566" y="365621"/>
                  <a:pt x="440383" y="366712"/>
                </a:cubicBezTo>
                <a:cubicBezTo>
                  <a:pt x="417464" y="324147"/>
                  <a:pt x="401911" y="295771"/>
                  <a:pt x="393726" y="281583"/>
                </a:cubicBezTo>
                <a:cubicBezTo>
                  <a:pt x="381175" y="258117"/>
                  <a:pt x="359210" y="210505"/>
                  <a:pt x="327832" y="138745"/>
                </a:cubicBezTo>
                <a:cubicBezTo>
                  <a:pt x="296454" y="66985"/>
                  <a:pt x="279674" y="27558"/>
                  <a:pt x="277491" y="20464"/>
                </a:cubicBezTo>
                <a:cubicBezTo>
                  <a:pt x="275309" y="10641"/>
                  <a:pt x="277218" y="4093"/>
                  <a:pt x="283222" y="818"/>
                </a:cubicBezTo>
                <a:cubicBezTo>
                  <a:pt x="283767" y="273"/>
                  <a:pt x="285131" y="0"/>
                  <a:pt x="28731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28" name="TextBox 6"/>
          <p:cNvSpPr txBox="1"/>
          <p:nvPr/>
        </p:nvSpPr>
        <p:spPr>
          <a:xfrm>
            <a:off x="3078457" y="2980520"/>
            <a:ext cx="307777" cy="2225331"/>
          </a:xfrm>
          <a:prstGeom prst="rect">
            <a:avLst/>
          </a:prstGeom>
          <a:noFill/>
        </p:spPr>
        <p:txBody>
          <a:bodyPr vert="eaVert" wrap="square" lIns="0" tIns="0" rIns="0" bIns="0" rtlCol="0" anchor="ctr">
            <a:spAutoFit/>
          </a:bodyPr>
          <a:lstStyle/>
          <a:p>
            <a:r>
              <a:rPr lang="zh-CN" altLang="en-US" sz="2000" b="1" spc="300" dirty="0">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在此添加小标题</a:t>
            </a:r>
          </a:p>
        </p:txBody>
      </p:sp>
      <p:sp>
        <p:nvSpPr>
          <p:cNvPr id="29" name="TextBox 6"/>
          <p:cNvSpPr txBox="1"/>
          <p:nvPr/>
        </p:nvSpPr>
        <p:spPr>
          <a:xfrm>
            <a:off x="4829270" y="2980517"/>
            <a:ext cx="307777" cy="2225331"/>
          </a:xfrm>
          <a:prstGeom prst="rect">
            <a:avLst/>
          </a:prstGeom>
          <a:noFill/>
        </p:spPr>
        <p:txBody>
          <a:bodyPr vert="eaVert" wrap="square" lIns="0" tIns="0" rIns="0" bIns="0" rtlCol="0" anchor="ctr">
            <a:spAutoFit/>
          </a:bodyPr>
          <a:lstStyle/>
          <a:p>
            <a:r>
              <a:rPr lang="zh-CN" altLang="en-US" sz="2000" b="1" spc="300" dirty="0">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在此添加小标题</a:t>
            </a:r>
          </a:p>
        </p:txBody>
      </p:sp>
      <p:sp>
        <p:nvSpPr>
          <p:cNvPr id="30" name="TextBox 6"/>
          <p:cNvSpPr txBox="1"/>
          <p:nvPr/>
        </p:nvSpPr>
        <p:spPr>
          <a:xfrm>
            <a:off x="6859177" y="2980517"/>
            <a:ext cx="307777" cy="2225331"/>
          </a:xfrm>
          <a:prstGeom prst="rect">
            <a:avLst/>
          </a:prstGeom>
          <a:noFill/>
        </p:spPr>
        <p:txBody>
          <a:bodyPr vert="eaVert" wrap="square" lIns="0" tIns="0" rIns="0" bIns="0" rtlCol="0" anchor="ctr">
            <a:spAutoFit/>
          </a:bodyPr>
          <a:lstStyle/>
          <a:p>
            <a:r>
              <a:rPr lang="zh-CN" altLang="en-US" sz="2000" b="1" spc="300" dirty="0">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在此添加小标题</a:t>
            </a:r>
          </a:p>
        </p:txBody>
      </p:sp>
      <p:sp>
        <p:nvSpPr>
          <p:cNvPr id="31" name="TextBox 6"/>
          <p:cNvSpPr txBox="1"/>
          <p:nvPr/>
        </p:nvSpPr>
        <p:spPr>
          <a:xfrm>
            <a:off x="8620118" y="2980517"/>
            <a:ext cx="307777" cy="2225331"/>
          </a:xfrm>
          <a:prstGeom prst="rect">
            <a:avLst/>
          </a:prstGeom>
          <a:noFill/>
        </p:spPr>
        <p:txBody>
          <a:bodyPr vert="eaVert" wrap="square" lIns="0" tIns="0" rIns="0" bIns="0" rtlCol="0" anchor="ctr">
            <a:spAutoFit/>
          </a:bodyPr>
          <a:lstStyle/>
          <a:p>
            <a:r>
              <a:rPr lang="zh-CN" altLang="en-US" sz="2000" b="1" spc="300" dirty="0">
                <a:solidFill>
                  <a:prstClr val="white"/>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在此添加小标题</a:t>
            </a:r>
          </a:p>
        </p:txBody>
      </p:sp>
      <p:grpSp>
        <p:nvGrpSpPr>
          <p:cNvPr id="32" name="组合 31">
            <a:extLst>
              <a:ext uri="{FF2B5EF4-FFF2-40B4-BE49-F238E27FC236}">
                <a16:creationId xmlns:a16="http://schemas.microsoft.com/office/drawing/2014/main" id="{03DD81E6-314F-47A3-B3A0-AB15402EFE71}"/>
              </a:ext>
            </a:extLst>
          </p:cNvPr>
          <p:cNvGrpSpPr/>
          <p:nvPr/>
        </p:nvGrpSpPr>
        <p:grpSpPr>
          <a:xfrm>
            <a:off x="-427199" y="288747"/>
            <a:ext cx="4135662" cy="844457"/>
            <a:chOff x="-427199" y="288747"/>
            <a:chExt cx="4135662" cy="844457"/>
          </a:xfrm>
        </p:grpSpPr>
        <p:sp>
          <p:nvSpPr>
            <p:cNvPr id="33" name="椭圆 32">
              <a:extLst>
                <a:ext uri="{FF2B5EF4-FFF2-40B4-BE49-F238E27FC236}">
                  <a16:creationId xmlns:a16="http://schemas.microsoft.com/office/drawing/2014/main" id="{29E3D1EE-B982-43DA-A929-67025227CA2E}"/>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4" name="文本框 33">
              <a:extLst>
                <a:ext uri="{FF2B5EF4-FFF2-40B4-BE49-F238E27FC236}">
                  <a16:creationId xmlns:a16="http://schemas.microsoft.com/office/drawing/2014/main" id="{3E4639EA-7F3C-4D4D-90E0-62AAD8D8F5BC}"/>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1051628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500" fill="hold"/>
                                        <p:tgtEl>
                                          <p:spTgt spid="28"/>
                                        </p:tgtEl>
                                        <p:attrNameLst>
                                          <p:attrName>ppt_w</p:attrName>
                                        </p:attrNameLst>
                                      </p:cBhvr>
                                      <p:tavLst>
                                        <p:tav tm="0">
                                          <p:val>
                                            <p:fltVal val="0"/>
                                          </p:val>
                                        </p:tav>
                                        <p:tav tm="100000">
                                          <p:val>
                                            <p:strVal val="#ppt_w"/>
                                          </p:val>
                                        </p:tav>
                                      </p:tavLst>
                                    </p:anim>
                                    <p:anim calcmode="lin" valueType="num">
                                      <p:cBhvr>
                                        <p:cTn id="80" dur="500" fill="hold"/>
                                        <p:tgtEl>
                                          <p:spTgt spid="28"/>
                                        </p:tgtEl>
                                        <p:attrNameLst>
                                          <p:attrName>ppt_h</p:attrName>
                                        </p:attrNameLst>
                                      </p:cBhvr>
                                      <p:tavLst>
                                        <p:tav tm="0">
                                          <p:val>
                                            <p:fltVal val="0"/>
                                          </p:val>
                                        </p:tav>
                                        <p:tav tm="100000">
                                          <p:val>
                                            <p:strVal val="#ppt_h"/>
                                          </p:val>
                                        </p:tav>
                                      </p:tavLst>
                                    </p:anim>
                                    <p:animEffect transition="in" filter="fade">
                                      <p:cBhvr>
                                        <p:cTn id="81" dur="500"/>
                                        <p:tgtEl>
                                          <p:spTgt spid="28"/>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500" fill="hold"/>
                                        <p:tgtEl>
                                          <p:spTgt spid="29"/>
                                        </p:tgtEl>
                                        <p:attrNameLst>
                                          <p:attrName>ppt_w</p:attrName>
                                        </p:attrNameLst>
                                      </p:cBhvr>
                                      <p:tavLst>
                                        <p:tav tm="0">
                                          <p:val>
                                            <p:fltVal val="0"/>
                                          </p:val>
                                        </p:tav>
                                        <p:tav tm="100000">
                                          <p:val>
                                            <p:strVal val="#ppt_w"/>
                                          </p:val>
                                        </p:tav>
                                      </p:tavLst>
                                    </p:anim>
                                    <p:anim calcmode="lin" valueType="num">
                                      <p:cBhvr>
                                        <p:cTn id="86" dur="500" fill="hold"/>
                                        <p:tgtEl>
                                          <p:spTgt spid="29"/>
                                        </p:tgtEl>
                                        <p:attrNameLst>
                                          <p:attrName>ppt_h</p:attrName>
                                        </p:attrNameLst>
                                      </p:cBhvr>
                                      <p:tavLst>
                                        <p:tav tm="0">
                                          <p:val>
                                            <p:fltVal val="0"/>
                                          </p:val>
                                        </p:tav>
                                        <p:tav tm="100000">
                                          <p:val>
                                            <p:strVal val="#ppt_h"/>
                                          </p:val>
                                        </p:tav>
                                      </p:tavLst>
                                    </p:anim>
                                    <p:animEffect transition="in" filter="fade">
                                      <p:cBhvr>
                                        <p:cTn id="87" dur="500"/>
                                        <p:tgtEl>
                                          <p:spTgt spid="29"/>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p:cTn id="91" dur="500" fill="hold"/>
                                        <p:tgtEl>
                                          <p:spTgt spid="30"/>
                                        </p:tgtEl>
                                        <p:attrNameLst>
                                          <p:attrName>ppt_w</p:attrName>
                                        </p:attrNameLst>
                                      </p:cBhvr>
                                      <p:tavLst>
                                        <p:tav tm="0">
                                          <p:val>
                                            <p:fltVal val="0"/>
                                          </p:val>
                                        </p:tav>
                                        <p:tav tm="100000">
                                          <p:val>
                                            <p:strVal val="#ppt_w"/>
                                          </p:val>
                                        </p:tav>
                                      </p:tavLst>
                                    </p:anim>
                                    <p:anim calcmode="lin" valueType="num">
                                      <p:cBhvr>
                                        <p:cTn id="92" dur="500" fill="hold"/>
                                        <p:tgtEl>
                                          <p:spTgt spid="30"/>
                                        </p:tgtEl>
                                        <p:attrNameLst>
                                          <p:attrName>ppt_h</p:attrName>
                                        </p:attrNameLst>
                                      </p:cBhvr>
                                      <p:tavLst>
                                        <p:tav tm="0">
                                          <p:val>
                                            <p:fltVal val="0"/>
                                          </p:val>
                                        </p:tav>
                                        <p:tav tm="100000">
                                          <p:val>
                                            <p:strVal val="#ppt_h"/>
                                          </p:val>
                                        </p:tav>
                                      </p:tavLst>
                                    </p:anim>
                                    <p:animEffect transition="in" filter="fade">
                                      <p:cBhvr>
                                        <p:cTn id="93" dur="500"/>
                                        <p:tgtEl>
                                          <p:spTgt spid="30"/>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651064" y="1780995"/>
            <a:ext cx="4839203" cy="1440160"/>
            <a:chOff x="1907704" y="980728"/>
            <a:chExt cx="5472608" cy="1628663"/>
          </a:xfrm>
        </p:grpSpPr>
        <p:sp>
          <p:nvSpPr>
            <p:cNvPr id="2" name="矩形 1"/>
            <p:cNvSpPr/>
            <p:nvPr/>
          </p:nvSpPr>
          <p:spPr>
            <a:xfrm>
              <a:off x="1907704" y="980728"/>
              <a:ext cx="1656184" cy="1605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zh-CN" altLang="en-US" sz="2800"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文本</a:t>
              </a:r>
            </a:p>
          </p:txBody>
        </p:sp>
        <p:sp>
          <p:nvSpPr>
            <p:cNvPr id="3" name="矩形 2"/>
            <p:cNvSpPr/>
            <p:nvPr/>
          </p:nvSpPr>
          <p:spPr>
            <a:xfrm>
              <a:off x="3851920" y="980728"/>
              <a:ext cx="1656184" cy="1605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zh-CN" altLang="en-US" sz="2800"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文本</a:t>
              </a:r>
            </a:p>
          </p:txBody>
        </p:sp>
        <p:sp>
          <p:nvSpPr>
            <p:cNvPr id="4" name="矩形 3"/>
            <p:cNvSpPr/>
            <p:nvPr/>
          </p:nvSpPr>
          <p:spPr>
            <a:xfrm>
              <a:off x="5724128" y="1003394"/>
              <a:ext cx="1656184" cy="1605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zh-CN" altLang="en-US" sz="2800"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文本</a:t>
              </a:r>
            </a:p>
          </p:txBody>
        </p:sp>
      </p:grpSp>
      <p:sp>
        <p:nvSpPr>
          <p:cNvPr id="5" name="矩形 4"/>
          <p:cNvSpPr/>
          <p:nvPr/>
        </p:nvSpPr>
        <p:spPr>
          <a:xfrm>
            <a:off x="2729627" y="4733321"/>
            <a:ext cx="6768752" cy="1440160"/>
          </a:xfrm>
          <a:prstGeom prst="rect">
            <a:avLst/>
          </a:prstGeom>
          <a:noFill/>
          <a:ln w="76200" cmpd="thinThick">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endParaRPr lang="zh-CN" altLang="en-US">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cxnSp>
        <p:nvCxnSpPr>
          <p:cNvPr id="11" name="肘形连接符 10"/>
          <p:cNvCxnSpPr>
            <a:stCxn id="2" idx="2"/>
          </p:cNvCxnSpPr>
          <p:nvPr/>
        </p:nvCxnSpPr>
        <p:spPr>
          <a:xfrm rot="16200000" flipH="1">
            <a:off x="4223193" y="3361232"/>
            <a:ext cx="1532209" cy="1211969"/>
          </a:xfrm>
          <a:prstGeom prst="bentConnector3">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rot="5400000">
            <a:off x="6336755" y="3410409"/>
            <a:ext cx="1534716" cy="1116124"/>
          </a:xfrm>
          <a:prstGeom prst="bentConnector3">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 idx="2"/>
            <a:endCxn id="5" idx="0"/>
          </p:cNvCxnSpPr>
          <p:nvPr/>
        </p:nvCxnSpPr>
        <p:spPr>
          <a:xfrm>
            <a:off x="6102503" y="3201111"/>
            <a:ext cx="11500" cy="1532211"/>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241795" y="4733321"/>
            <a:ext cx="3708412"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r>
              <a:rPr lang="zh-CN" altLang="en-US" sz="2400" dirty="0">
                <a:solidFill>
                  <a:prstClr val="white"/>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您的标题请写在这里</a:t>
            </a:r>
          </a:p>
        </p:txBody>
      </p:sp>
      <p:sp>
        <p:nvSpPr>
          <p:cNvPr id="19" name="TextBox 18"/>
          <p:cNvSpPr txBox="1"/>
          <p:nvPr/>
        </p:nvSpPr>
        <p:spPr>
          <a:xfrm>
            <a:off x="2891645" y="5453402"/>
            <a:ext cx="6462719" cy="798680"/>
          </a:xfrm>
          <a:prstGeom prst="rect">
            <a:avLst/>
          </a:prstGeom>
          <a:noFill/>
        </p:spPr>
        <p:txBody>
          <a:bodyPr wrap="square" rtlCol="0">
            <a:spAutoFit/>
          </a:bodyPr>
          <a:lstStyle/>
          <a:p>
            <a:pPr defTabSz="914377">
              <a:lnSpc>
                <a:spcPct val="130000"/>
              </a:lnSpc>
            </a:pPr>
            <a:r>
              <a:rPr lang="zh-CN" altLang="en-US" sz="1200" dirty="0">
                <a:solidFill>
                  <a:prstClr val="black">
                    <a:lumMod val="50000"/>
                    <a:lumOff val="50000"/>
                  </a:prst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prstClr val="black">
                  <a:lumMod val="50000"/>
                  <a:lumOff val="50000"/>
                </a:prst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a:p>
            <a:pPr defTabSz="914377">
              <a:lnSpc>
                <a:spcPct val="130000"/>
              </a:lnSpc>
            </a:pPr>
            <a:endParaRPr lang="en-US" altLang="zh-CN" sz="1200" dirty="0">
              <a:solidFill>
                <a:prstClr val="black">
                  <a:lumMod val="50000"/>
                  <a:lumOff val="50000"/>
                </a:prst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13" name="组合 12">
            <a:extLst>
              <a:ext uri="{FF2B5EF4-FFF2-40B4-BE49-F238E27FC236}">
                <a16:creationId xmlns:a16="http://schemas.microsoft.com/office/drawing/2014/main" id="{501DADD2-5F49-4E92-A896-566AA0014582}"/>
              </a:ext>
            </a:extLst>
          </p:cNvPr>
          <p:cNvGrpSpPr/>
          <p:nvPr/>
        </p:nvGrpSpPr>
        <p:grpSpPr>
          <a:xfrm>
            <a:off x="-427199" y="288747"/>
            <a:ext cx="4135662" cy="844457"/>
            <a:chOff x="-427199" y="288747"/>
            <a:chExt cx="4135662" cy="844457"/>
          </a:xfrm>
        </p:grpSpPr>
        <p:sp>
          <p:nvSpPr>
            <p:cNvPr id="14" name="椭圆 13">
              <a:extLst>
                <a:ext uri="{FF2B5EF4-FFF2-40B4-BE49-F238E27FC236}">
                  <a16:creationId xmlns:a16="http://schemas.microsoft.com/office/drawing/2014/main" id="{7C7F58DD-071A-459E-AE76-440BE10F7170}"/>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5" name="文本框 14">
              <a:extLst>
                <a:ext uri="{FF2B5EF4-FFF2-40B4-BE49-F238E27FC236}">
                  <a16:creationId xmlns:a16="http://schemas.microsoft.com/office/drawing/2014/main" id="{449B486E-F8C2-4EFB-B52C-9F407A36C0F6}"/>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2552898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12E0C67-EAF1-447B-9477-19A968879BBC}"/>
              </a:ext>
            </a:extLst>
          </p:cNvPr>
          <p:cNvGrpSpPr/>
          <p:nvPr/>
        </p:nvGrpSpPr>
        <p:grpSpPr>
          <a:xfrm>
            <a:off x="4761" y="3635930"/>
            <a:ext cx="6542089" cy="3222069"/>
            <a:chOff x="4761" y="3635930"/>
            <a:chExt cx="6542089" cy="3222069"/>
          </a:xfrm>
        </p:grpSpPr>
        <p:sp>
          <p:nvSpPr>
            <p:cNvPr id="21" name="等腰三角形 20"/>
            <p:cNvSpPr/>
            <p:nvPr/>
          </p:nvSpPr>
          <p:spPr>
            <a:xfrm flipH="1">
              <a:off x="4761" y="3635930"/>
              <a:ext cx="3175001" cy="3222069"/>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6" name="组合 25"/>
            <p:cNvGrpSpPr/>
            <p:nvPr/>
          </p:nvGrpSpPr>
          <p:grpSpPr>
            <a:xfrm>
              <a:off x="1663921" y="5816913"/>
              <a:ext cx="465934" cy="228287"/>
              <a:chOff x="2211166" y="3781426"/>
              <a:chExt cx="624113" cy="305787"/>
            </a:xfrm>
          </p:grpSpPr>
          <p:sp>
            <p:nvSpPr>
              <p:cNvPr id="23" name="箭头: V 形 22"/>
              <p:cNvSpPr/>
              <p:nvPr/>
            </p:nvSpPr>
            <p:spPr>
              <a:xfrm>
                <a:off x="2211166" y="3781426"/>
                <a:ext cx="223460" cy="305787"/>
              </a:xfrm>
              <a:prstGeom prst="chevron">
                <a:avLst>
                  <a:gd name="adj" fmla="val 65385"/>
                </a:avLst>
              </a:prstGeom>
              <a:solidFill>
                <a:srgbClr val="DF9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箭头: V 形 23"/>
              <p:cNvSpPr/>
              <p:nvPr/>
            </p:nvSpPr>
            <p:spPr>
              <a:xfrm>
                <a:off x="2411492" y="3781426"/>
                <a:ext cx="223460" cy="305787"/>
              </a:xfrm>
              <a:prstGeom prst="chevron">
                <a:avLst>
                  <a:gd name="adj" fmla="val 65385"/>
                </a:avLst>
              </a:prstGeom>
              <a:solidFill>
                <a:srgbClr val="DF9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箭头: V 形 24"/>
              <p:cNvSpPr/>
              <p:nvPr/>
            </p:nvSpPr>
            <p:spPr>
              <a:xfrm>
                <a:off x="2611819" y="3781426"/>
                <a:ext cx="223460" cy="305787"/>
              </a:xfrm>
              <a:prstGeom prst="chevron">
                <a:avLst>
                  <a:gd name="adj" fmla="val 65385"/>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7" name="文本框 6"/>
            <p:cNvSpPr txBox="1"/>
            <p:nvPr/>
          </p:nvSpPr>
          <p:spPr bwMode="auto">
            <a:xfrm>
              <a:off x="2422525" y="4374595"/>
              <a:ext cx="4124325"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lang="zh-CN" altLang="en-US" sz="40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项目简介</a:t>
              </a:r>
              <a:endParaRPr lang="en-US" altLang="zh-CN" sz="40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1" name="组合 10">
            <a:extLst>
              <a:ext uri="{FF2B5EF4-FFF2-40B4-BE49-F238E27FC236}">
                <a16:creationId xmlns:a16="http://schemas.microsoft.com/office/drawing/2014/main" id="{ED911DE5-DA92-4887-8F7D-EEBD1F888DFC}"/>
              </a:ext>
            </a:extLst>
          </p:cNvPr>
          <p:cNvGrpSpPr/>
          <p:nvPr/>
        </p:nvGrpSpPr>
        <p:grpSpPr>
          <a:xfrm>
            <a:off x="1468027" y="0"/>
            <a:ext cx="9787837" cy="5886450"/>
            <a:chOff x="1397688" y="0"/>
            <a:chExt cx="9787837" cy="5886450"/>
          </a:xfrm>
        </p:grpSpPr>
        <p:pic>
          <p:nvPicPr>
            <p:cNvPr id="27" name="图片 26">
              <a:extLst>
                <a:ext uri="{FF2B5EF4-FFF2-40B4-BE49-F238E27FC236}">
                  <a16:creationId xmlns:a16="http://schemas.microsoft.com/office/drawing/2014/main" id="{AE30AB9F-92C8-4EE9-AFBC-FEBFE6D670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35036" y="0"/>
              <a:ext cx="6971381" cy="3757017"/>
            </a:xfrm>
            <a:prstGeom prst="rect">
              <a:avLst/>
            </a:prstGeom>
          </p:spPr>
        </p:pic>
        <p:sp>
          <p:nvSpPr>
            <p:cNvPr id="3" name="箭头: 五边形 2"/>
            <p:cNvSpPr/>
            <p:nvPr/>
          </p:nvSpPr>
          <p:spPr>
            <a:xfrm rot="5400000">
              <a:off x="6875463" y="1576387"/>
              <a:ext cx="5886450" cy="2733675"/>
            </a:xfrm>
            <a:prstGeom prst="homePlat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 name="文本框 3"/>
            <p:cNvSpPr txBox="1"/>
            <p:nvPr/>
          </p:nvSpPr>
          <p:spPr bwMode="auto">
            <a:xfrm>
              <a:off x="8504237" y="227960"/>
              <a:ext cx="2628901" cy="264687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01</a:t>
              </a:r>
            </a:p>
          </p:txBody>
        </p:sp>
        <p:sp>
          <p:nvSpPr>
            <p:cNvPr id="5" name="文本框 4"/>
            <p:cNvSpPr txBox="1"/>
            <p:nvPr/>
          </p:nvSpPr>
          <p:spPr bwMode="auto">
            <a:xfrm>
              <a:off x="8766175" y="3635931"/>
              <a:ext cx="2105026" cy="7386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This template is exclusively designed by Fei </a:t>
              </a:r>
              <a:r>
                <a:rPr kumimoji="0" lang="en-US" altLang="zh-CN" sz="1400" b="0" i="0" u="none" strike="noStrike" kern="1200" cap="none" spc="0" normalizeH="0" baseline="0" noProof="0" dirty="0" err="1">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er</a:t>
              </a: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 creative</a:t>
              </a:r>
            </a:p>
          </p:txBody>
        </p:sp>
        <p:grpSp>
          <p:nvGrpSpPr>
            <p:cNvPr id="2" name="组合 1">
              <a:extLst>
                <a:ext uri="{FF2B5EF4-FFF2-40B4-BE49-F238E27FC236}">
                  <a16:creationId xmlns:a16="http://schemas.microsoft.com/office/drawing/2014/main" id="{EB8076B5-2538-4040-AB1F-1BCC66B8DF87}"/>
                </a:ext>
              </a:extLst>
            </p:cNvPr>
            <p:cNvGrpSpPr/>
            <p:nvPr/>
          </p:nvGrpSpPr>
          <p:grpSpPr>
            <a:xfrm>
              <a:off x="1397688" y="735458"/>
              <a:ext cx="272310" cy="2268552"/>
              <a:chOff x="1397688" y="735458"/>
              <a:chExt cx="272310" cy="2268552"/>
            </a:xfrm>
          </p:grpSpPr>
          <p:sp>
            <p:nvSpPr>
              <p:cNvPr id="30" name="Oval 11"/>
              <p:cNvSpPr/>
              <p:nvPr/>
            </p:nvSpPr>
            <p:spPr>
              <a:xfrm>
                <a:off x="1397688" y="735458"/>
                <a:ext cx="272310" cy="229117"/>
              </a:xfrm>
              <a:custGeom>
                <a:avLst/>
                <a:gdLst>
                  <a:gd name="connsiteX0" fmla="*/ 491732 w 609050"/>
                  <a:gd name="connsiteY0" fmla="*/ 464941 h 512446"/>
                  <a:gd name="connsiteX1" fmla="*/ 481173 w 609050"/>
                  <a:gd name="connsiteY1" fmla="*/ 475479 h 512446"/>
                  <a:gd name="connsiteX2" fmla="*/ 491732 w 609050"/>
                  <a:gd name="connsiteY2" fmla="*/ 486101 h 512446"/>
                  <a:gd name="connsiteX3" fmla="*/ 555168 w 609050"/>
                  <a:gd name="connsiteY3" fmla="*/ 486101 h 512446"/>
                  <a:gd name="connsiteX4" fmla="*/ 565726 w 609050"/>
                  <a:gd name="connsiteY4" fmla="*/ 475479 h 512446"/>
                  <a:gd name="connsiteX5" fmla="*/ 555168 w 609050"/>
                  <a:gd name="connsiteY5" fmla="*/ 464941 h 512446"/>
                  <a:gd name="connsiteX6" fmla="*/ 29916 w 609050"/>
                  <a:gd name="connsiteY6" fmla="*/ 445621 h 512446"/>
                  <a:gd name="connsiteX7" fmla="*/ 579134 w 609050"/>
                  <a:gd name="connsiteY7" fmla="*/ 445621 h 512446"/>
                  <a:gd name="connsiteX8" fmla="*/ 609050 w 609050"/>
                  <a:gd name="connsiteY8" fmla="*/ 475563 h 512446"/>
                  <a:gd name="connsiteX9" fmla="*/ 609050 w 609050"/>
                  <a:gd name="connsiteY9" fmla="*/ 482588 h 512446"/>
                  <a:gd name="connsiteX10" fmla="*/ 579134 w 609050"/>
                  <a:gd name="connsiteY10" fmla="*/ 512446 h 512446"/>
                  <a:gd name="connsiteX11" fmla="*/ 29916 w 609050"/>
                  <a:gd name="connsiteY11" fmla="*/ 512446 h 512446"/>
                  <a:gd name="connsiteX12" fmla="*/ 0 w 609050"/>
                  <a:gd name="connsiteY12" fmla="*/ 482588 h 512446"/>
                  <a:gd name="connsiteX13" fmla="*/ 0 w 609050"/>
                  <a:gd name="connsiteY13" fmla="*/ 475563 h 512446"/>
                  <a:gd name="connsiteX14" fmla="*/ 29916 w 609050"/>
                  <a:gd name="connsiteY14" fmla="*/ 445621 h 512446"/>
                  <a:gd name="connsiteX15" fmla="*/ 58946 w 609050"/>
                  <a:gd name="connsiteY15" fmla="*/ 57153 h 512446"/>
                  <a:gd name="connsiteX16" fmla="*/ 58946 w 609050"/>
                  <a:gd name="connsiteY16" fmla="*/ 356223 h 512446"/>
                  <a:gd name="connsiteX17" fmla="*/ 550175 w 609050"/>
                  <a:gd name="connsiteY17" fmla="*/ 356223 h 512446"/>
                  <a:gd name="connsiteX18" fmla="*/ 550175 w 609050"/>
                  <a:gd name="connsiteY18" fmla="*/ 57153 h 512446"/>
                  <a:gd name="connsiteX19" fmla="*/ 80147 w 609050"/>
                  <a:gd name="connsiteY19" fmla="*/ 0 h 512446"/>
                  <a:gd name="connsiteX20" fmla="*/ 529057 w 609050"/>
                  <a:gd name="connsiteY20" fmla="*/ 0 h 512446"/>
                  <a:gd name="connsiteX21" fmla="*/ 575650 w 609050"/>
                  <a:gd name="connsiteY21" fmla="*/ 19414 h 512446"/>
                  <a:gd name="connsiteX22" fmla="*/ 595007 w 609050"/>
                  <a:gd name="connsiteY22" fmla="*/ 65939 h 512446"/>
                  <a:gd name="connsiteX23" fmla="*/ 595007 w 609050"/>
                  <a:gd name="connsiteY23" fmla="*/ 355972 h 512446"/>
                  <a:gd name="connsiteX24" fmla="*/ 575650 w 609050"/>
                  <a:gd name="connsiteY24" fmla="*/ 402497 h 512446"/>
                  <a:gd name="connsiteX25" fmla="*/ 529057 w 609050"/>
                  <a:gd name="connsiteY25" fmla="*/ 421911 h 512446"/>
                  <a:gd name="connsiteX26" fmla="*/ 80147 w 609050"/>
                  <a:gd name="connsiteY26" fmla="*/ 421911 h 512446"/>
                  <a:gd name="connsiteX27" fmla="*/ 33555 w 609050"/>
                  <a:gd name="connsiteY27" fmla="*/ 402497 h 512446"/>
                  <a:gd name="connsiteX28" fmla="*/ 14113 w 609050"/>
                  <a:gd name="connsiteY28" fmla="*/ 355972 h 512446"/>
                  <a:gd name="connsiteX29" fmla="*/ 14113 w 609050"/>
                  <a:gd name="connsiteY29" fmla="*/ 65939 h 512446"/>
                  <a:gd name="connsiteX30" fmla="*/ 33555 w 609050"/>
                  <a:gd name="connsiteY30" fmla="*/ 19414 h 512446"/>
                  <a:gd name="connsiteX31" fmla="*/ 80147 w 609050"/>
                  <a:gd name="connsiteY3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050" h="512446">
                    <a:moveTo>
                      <a:pt x="491732" y="464941"/>
                    </a:moveTo>
                    <a:cubicBezTo>
                      <a:pt x="485950" y="464941"/>
                      <a:pt x="481173" y="469708"/>
                      <a:pt x="481173" y="475479"/>
                    </a:cubicBezTo>
                    <a:cubicBezTo>
                      <a:pt x="481173" y="481333"/>
                      <a:pt x="485950" y="486101"/>
                      <a:pt x="491732" y="486101"/>
                    </a:cubicBezTo>
                    <a:lnTo>
                      <a:pt x="555168" y="486101"/>
                    </a:lnTo>
                    <a:cubicBezTo>
                      <a:pt x="561033" y="486101"/>
                      <a:pt x="565726" y="481333"/>
                      <a:pt x="565726" y="475479"/>
                    </a:cubicBezTo>
                    <a:cubicBezTo>
                      <a:pt x="565726" y="469708"/>
                      <a:pt x="561033" y="464941"/>
                      <a:pt x="555168" y="464941"/>
                    </a:cubicBezTo>
                    <a:close/>
                    <a:moveTo>
                      <a:pt x="29916" y="445621"/>
                    </a:moveTo>
                    <a:lnTo>
                      <a:pt x="579134" y="445621"/>
                    </a:lnTo>
                    <a:cubicBezTo>
                      <a:pt x="595642" y="445621"/>
                      <a:pt x="609050" y="459003"/>
                      <a:pt x="609050" y="475563"/>
                    </a:cubicBezTo>
                    <a:lnTo>
                      <a:pt x="609050" y="482588"/>
                    </a:lnTo>
                    <a:cubicBezTo>
                      <a:pt x="609050" y="499064"/>
                      <a:pt x="595642" y="512446"/>
                      <a:pt x="579134" y="512446"/>
                    </a:cubicBezTo>
                    <a:lnTo>
                      <a:pt x="29916" y="512446"/>
                    </a:lnTo>
                    <a:cubicBezTo>
                      <a:pt x="13408" y="512446"/>
                      <a:pt x="0" y="499064"/>
                      <a:pt x="0" y="482588"/>
                    </a:cubicBezTo>
                    <a:lnTo>
                      <a:pt x="0" y="475563"/>
                    </a:lnTo>
                    <a:cubicBezTo>
                      <a:pt x="0" y="459003"/>
                      <a:pt x="13408" y="445621"/>
                      <a:pt x="29916" y="445621"/>
                    </a:cubicBezTo>
                    <a:close/>
                    <a:moveTo>
                      <a:pt x="58946" y="57153"/>
                    </a:moveTo>
                    <a:lnTo>
                      <a:pt x="58946" y="356223"/>
                    </a:lnTo>
                    <a:lnTo>
                      <a:pt x="550175" y="356223"/>
                    </a:lnTo>
                    <a:lnTo>
                      <a:pt x="550175" y="57153"/>
                    </a:lnTo>
                    <a:close/>
                    <a:moveTo>
                      <a:pt x="80147" y="0"/>
                    </a:moveTo>
                    <a:lnTo>
                      <a:pt x="529057" y="0"/>
                    </a:lnTo>
                    <a:cubicBezTo>
                      <a:pt x="547158" y="0"/>
                      <a:pt x="562745" y="6443"/>
                      <a:pt x="575650" y="19414"/>
                    </a:cubicBezTo>
                    <a:cubicBezTo>
                      <a:pt x="588555" y="32300"/>
                      <a:pt x="595007" y="47781"/>
                      <a:pt x="595007" y="65939"/>
                    </a:cubicBezTo>
                    <a:lnTo>
                      <a:pt x="595007" y="355972"/>
                    </a:lnTo>
                    <a:cubicBezTo>
                      <a:pt x="595007" y="374130"/>
                      <a:pt x="588555" y="389611"/>
                      <a:pt x="575650" y="402497"/>
                    </a:cubicBezTo>
                    <a:cubicBezTo>
                      <a:pt x="562745" y="415468"/>
                      <a:pt x="547158" y="421911"/>
                      <a:pt x="529057" y="421911"/>
                    </a:cubicBezTo>
                    <a:lnTo>
                      <a:pt x="80147" y="421911"/>
                    </a:lnTo>
                    <a:cubicBezTo>
                      <a:pt x="61962" y="421911"/>
                      <a:pt x="46460" y="415468"/>
                      <a:pt x="33555" y="402497"/>
                    </a:cubicBezTo>
                    <a:cubicBezTo>
                      <a:pt x="20566" y="389611"/>
                      <a:pt x="14113" y="374046"/>
                      <a:pt x="14113" y="355972"/>
                    </a:cubicBezTo>
                    <a:lnTo>
                      <a:pt x="14113" y="65939"/>
                    </a:lnTo>
                    <a:cubicBezTo>
                      <a:pt x="14113" y="47781"/>
                      <a:pt x="20566" y="32300"/>
                      <a:pt x="33555" y="19414"/>
                    </a:cubicBezTo>
                    <a:cubicBezTo>
                      <a:pt x="46460" y="6443"/>
                      <a:pt x="61962" y="0"/>
                      <a:pt x="80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3" name="Oval 15"/>
              <p:cNvSpPr/>
              <p:nvPr/>
            </p:nvSpPr>
            <p:spPr>
              <a:xfrm>
                <a:off x="1431966" y="1726273"/>
                <a:ext cx="203754" cy="272309"/>
              </a:xfrm>
              <a:custGeom>
                <a:avLst/>
                <a:gdLst>
                  <a:gd name="connsiteX0" fmla="*/ 225169 w 450489"/>
                  <a:gd name="connsiteY0" fmla="*/ 164809 h 602064"/>
                  <a:gd name="connsiteX1" fmla="*/ 166100 w 450489"/>
                  <a:gd name="connsiteY1" fmla="*/ 223945 h 602064"/>
                  <a:gd name="connsiteX2" fmla="*/ 225169 w 450489"/>
                  <a:gd name="connsiteY2" fmla="*/ 282930 h 602064"/>
                  <a:gd name="connsiteX3" fmla="*/ 284389 w 450489"/>
                  <a:gd name="connsiteY3" fmla="*/ 223945 h 602064"/>
                  <a:gd name="connsiteX4" fmla="*/ 225169 w 450489"/>
                  <a:gd name="connsiteY4" fmla="*/ 164809 h 602064"/>
                  <a:gd name="connsiteX5" fmla="*/ 225169 w 450489"/>
                  <a:gd name="connsiteY5" fmla="*/ 100062 h 602064"/>
                  <a:gd name="connsiteX6" fmla="*/ 349228 w 450489"/>
                  <a:gd name="connsiteY6" fmla="*/ 223945 h 602064"/>
                  <a:gd name="connsiteX7" fmla="*/ 225169 w 450489"/>
                  <a:gd name="connsiteY7" fmla="*/ 347676 h 602064"/>
                  <a:gd name="connsiteX8" fmla="*/ 101261 w 450489"/>
                  <a:gd name="connsiteY8" fmla="*/ 223945 h 602064"/>
                  <a:gd name="connsiteX9" fmla="*/ 225169 w 450489"/>
                  <a:gd name="connsiteY9" fmla="*/ 100062 h 602064"/>
                  <a:gd name="connsiteX10" fmla="*/ 225169 w 450489"/>
                  <a:gd name="connsiteY10" fmla="*/ 35781 h 602064"/>
                  <a:gd name="connsiteX11" fmla="*/ 36895 w 450489"/>
                  <a:gd name="connsiteY11" fmla="*/ 223936 h 602064"/>
                  <a:gd name="connsiteX12" fmla="*/ 225169 w 450489"/>
                  <a:gd name="connsiteY12" fmla="*/ 411939 h 602064"/>
                  <a:gd name="connsiteX13" fmla="*/ 413442 w 450489"/>
                  <a:gd name="connsiteY13" fmla="*/ 223936 h 602064"/>
                  <a:gd name="connsiteX14" fmla="*/ 225169 w 450489"/>
                  <a:gd name="connsiteY14" fmla="*/ 35781 h 602064"/>
                  <a:gd name="connsiteX15" fmla="*/ 225169 w 450489"/>
                  <a:gd name="connsiteY15" fmla="*/ 0 h 602064"/>
                  <a:gd name="connsiteX16" fmla="*/ 450489 w 450489"/>
                  <a:gd name="connsiteY16" fmla="*/ 224845 h 602064"/>
                  <a:gd name="connsiteX17" fmla="*/ 225169 w 450489"/>
                  <a:gd name="connsiteY17" fmla="*/ 602064 h 602064"/>
                  <a:gd name="connsiteX18" fmla="*/ 0 w 450489"/>
                  <a:gd name="connsiteY18" fmla="*/ 224845 h 602064"/>
                  <a:gd name="connsiteX19" fmla="*/ 225169 w 450489"/>
                  <a:gd name="connsiteY19" fmla="*/ 0 h 60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0489" h="602064">
                    <a:moveTo>
                      <a:pt x="225169" y="164809"/>
                    </a:moveTo>
                    <a:cubicBezTo>
                      <a:pt x="192521" y="164809"/>
                      <a:pt x="166100" y="191193"/>
                      <a:pt x="166100" y="223945"/>
                    </a:cubicBezTo>
                    <a:cubicBezTo>
                      <a:pt x="166100" y="256546"/>
                      <a:pt x="192521" y="282930"/>
                      <a:pt x="225169" y="282930"/>
                    </a:cubicBezTo>
                    <a:cubicBezTo>
                      <a:pt x="257816" y="282930"/>
                      <a:pt x="284389" y="256546"/>
                      <a:pt x="284389" y="223945"/>
                    </a:cubicBezTo>
                    <a:cubicBezTo>
                      <a:pt x="284389" y="191193"/>
                      <a:pt x="257816" y="164809"/>
                      <a:pt x="225169" y="164809"/>
                    </a:cubicBezTo>
                    <a:close/>
                    <a:moveTo>
                      <a:pt x="225169" y="100062"/>
                    </a:moveTo>
                    <a:cubicBezTo>
                      <a:pt x="293500" y="100062"/>
                      <a:pt x="349228" y="155711"/>
                      <a:pt x="349228" y="223945"/>
                    </a:cubicBezTo>
                    <a:cubicBezTo>
                      <a:pt x="349228" y="292179"/>
                      <a:pt x="293500" y="347676"/>
                      <a:pt x="225169" y="347676"/>
                    </a:cubicBezTo>
                    <a:cubicBezTo>
                      <a:pt x="156837" y="347676"/>
                      <a:pt x="101261" y="292179"/>
                      <a:pt x="101261" y="223945"/>
                    </a:cubicBezTo>
                    <a:cubicBezTo>
                      <a:pt x="101261" y="155711"/>
                      <a:pt x="156837" y="100062"/>
                      <a:pt x="225169" y="100062"/>
                    </a:cubicBezTo>
                    <a:close/>
                    <a:moveTo>
                      <a:pt x="225169" y="35781"/>
                    </a:moveTo>
                    <a:cubicBezTo>
                      <a:pt x="121315" y="35781"/>
                      <a:pt x="36895" y="120231"/>
                      <a:pt x="36895" y="223936"/>
                    </a:cubicBezTo>
                    <a:cubicBezTo>
                      <a:pt x="36895" y="327489"/>
                      <a:pt x="121315" y="411939"/>
                      <a:pt x="225169" y="411939"/>
                    </a:cubicBezTo>
                    <a:cubicBezTo>
                      <a:pt x="329022" y="411939"/>
                      <a:pt x="413442" y="327489"/>
                      <a:pt x="413442" y="223936"/>
                    </a:cubicBezTo>
                    <a:cubicBezTo>
                      <a:pt x="413442" y="120231"/>
                      <a:pt x="329022" y="35781"/>
                      <a:pt x="225169" y="35781"/>
                    </a:cubicBezTo>
                    <a:close/>
                    <a:moveTo>
                      <a:pt x="225169" y="0"/>
                    </a:moveTo>
                    <a:cubicBezTo>
                      <a:pt x="349672" y="0"/>
                      <a:pt x="450489" y="100673"/>
                      <a:pt x="450489" y="224845"/>
                    </a:cubicBezTo>
                    <a:cubicBezTo>
                      <a:pt x="450489" y="415577"/>
                      <a:pt x="225169" y="602064"/>
                      <a:pt x="225169" y="602064"/>
                    </a:cubicBezTo>
                    <a:cubicBezTo>
                      <a:pt x="225169" y="602064"/>
                      <a:pt x="0" y="415577"/>
                      <a:pt x="0" y="224845"/>
                    </a:cubicBezTo>
                    <a:cubicBezTo>
                      <a:pt x="0" y="100673"/>
                      <a:pt x="100817" y="0"/>
                      <a:pt x="225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6" name="Oval 18"/>
              <p:cNvSpPr/>
              <p:nvPr/>
            </p:nvSpPr>
            <p:spPr>
              <a:xfrm>
                <a:off x="1397688" y="2745666"/>
                <a:ext cx="272310" cy="258344"/>
              </a:xfrm>
              <a:custGeom>
                <a:avLst/>
                <a:gdLst>
                  <a:gd name="connsiteX0" fmla="*/ 408423 w 606792"/>
                  <a:gd name="connsiteY0" fmla="*/ 222069 h 575673"/>
                  <a:gd name="connsiteX1" fmla="*/ 455147 w 606792"/>
                  <a:gd name="connsiteY1" fmla="*/ 269992 h 575673"/>
                  <a:gd name="connsiteX2" fmla="*/ 264516 w 606792"/>
                  <a:gd name="connsiteY2" fmla="*/ 454441 h 575673"/>
                  <a:gd name="connsiteX3" fmla="*/ 146212 w 606792"/>
                  <a:gd name="connsiteY3" fmla="*/ 336338 h 575673"/>
                  <a:gd name="connsiteX4" fmla="*/ 186216 w 606792"/>
                  <a:gd name="connsiteY4" fmla="*/ 295977 h 575673"/>
                  <a:gd name="connsiteX5" fmla="*/ 261849 w 606792"/>
                  <a:gd name="connsiteY5" fmla="*/ 371481 h 575673"/>
                  <a:gd name="connsiteX6" fmla="*/ 60690 w 606792"/>
                  <a:gd name="connsiteY6" fmla="*/ 121206 h 575673"/>
                  <a:gd name="connsiteX7" fmla="*/ 60690 w 606792"/>
                  <a:gd name="connsiteY7" fmla="*/ 515070 h 575673"/>
                  <a:gd name="connsiteX8" fmla="*/ 546102 w 606792"/>
                  <a:gd name="connsiteY8" fmla="*/ 515070 h 575673"/>
                  <a:gd name="connsiteX9" fmla="*/ 546102 w 606792"/>
                  <a:gd name="connsiteY9" fmla="*/ 121206 h 575673"/>
                  <a:gd name="connsiteX10" fmla="*/ 515811 w 606792"/>
                  <a:gd name="connsiteY10" fmla="*/ 121206 h 575673"/>
                  <a:gd name="connsiteX11" fmla="*/ 515811 w 606792"/>
                  <a:gd name="connsiteY11" fmla="*/ 151454 h 575673"/>
                  <a:gd name="connsiteX12" fmla="*/ 455121 w 606792"/>
                  <a:gd name="connsiteY12" fmla="*/ 151454 h 575673"/>
                  <a:gd name="connsiteX13" fmla="*/ 455121 w 606792"/>
                  <a:gd name="connsiteY13" fmla="*/ 121206 h 575673"/>
                  <a:gd name="connsiteX14" fmla="*/ 394431 w 606792"/>
                  <a:gd name="connsiteY14" fmla="*/ 121206 h 575673"/>
                  <a:gd name="connsiteX15" fmla="*/ 394431 w 606792"/>
                  <a:gd name="connsiteY15" fmla="*/ 151454 h 575673"/>
                  <a:gd name="connsiteX16" fmla="*/ 333741 w 606792"/>
                  <a:gd name="connsiteY16" fmla="*/ 151454 h 575673"/>
                  <a:gd name="connsiteX17" fmla="*/ 333741 w 606792"/>
                  <a:gd name="connsiteY17" fmla="*/ 121206 h 575673"/>
                  <a:gd name="connsiteX18" fmla="*/ 273051 w 606792"/>
                  <a:gd name="connsiteY18" fmla="*/ 121206 h 575673"/>
                  <a:gd name="connsiteX19" fmla="*/ 273051 w 606792"/>
                  <a:gd name="connsiteY19" fmla="*/ 151454 h 575673"/>
                  <a:gd name="connsiteX20" fmla="*/ 212361 w 606792"/>
                  <a:gd name="connsiteY20" fmla="*/ 151454 h 575673"/>
                  <a:gd name="connsiteX21" fmla="*/ 212361 w 606792"/>
                  <a:gd name="connsiteY21" fmla="*/ 121206 h 575673"/>
                  <a:gd name="connsiteX22" fmla="*/ 151671 w 606792"/>
                  <a:gd name="connsiteY22" fmla="*/ 121206 h 575673"/>
                  <a:gd name="connsiteX23" fmla="*/ 151671 w 606792"/>
                  <a:gd name="connsiteY23" fmla="*/ 151454 h 575673"/>
                  <a:gd name="connsiteX24" fmla="*/ 90981 w 606792"/>
                  <a:gd name="connsiteY24" fmla="*/ 151454 h 575673"/>
                  <a:gd name="connsiteX25" fmla="*/ 90981 w 606792"/>
                  <a:gd name="connsiteY25" fmla="*/ 121206 h 575673"/>
                  <a:gd name="connsiteX26" fmla="*/ 90981 w 606792"/>
                  <a:gd name="connsiteY26" fmla="*/ 0 h 575673"/>
                  <a:gd name="connsiteX27" fmla="*/ 151671 w 606792"/>
                  <a:gd name="connsiteY27" fmla="*/ 0 h 575673"/>
                  <a:gd name="connsiteX28" fmla="*/ 151671 w 606792"/>
                  <a:gd name="connsiteY28" fmla="*/ 60603 h 575673"/>
                  <a:gd name="connsiteX29" fmla="*/ 212361 w 606792"/>
                  <a:gd name="connsiteY29" fmla="*/ 60603 h 575673"/>
                  <a:gd name="connsiteX30" fmla="*/ 212361 w 606792"/>
                  <a:gd name="connsiteY30" fmla="*/ 0 h 575673"/>
                  <a:gd name="connsiteX31" fmla="*/ 273051 w 606792"/>
                  <a:gd name="connsiteY31" fmla="*/ 0 h 575673"/>
                  <a:gd name="connsiteX32" fmla="*/ 273051 w 606792"/>
                  <a:gd name="connsiteY32" fmla="*/ 60603 h 575673"/>
                  <a:gd name="connsiteX33" fmla="*/ 333741 w 606792"/>
                  <a:gd name="connsiteY33" fmla="*/ 60603 h 575673"/>
                  <a:gd name="connsiteX34" fmla="*/ 333741 w 606792"/>
                  <a:gd name="connsiteY34" fmla="*/ 0 h 575673"/>
                  <a:gd name="connsiteX35" fmla="*/ 394431 w 606792"/>
                  <a:gd name="connsiteY35" fmla="*/ 0 h 575673"/>
                  <a:gd name="connsiteX36" fmla="*/ 394431 w 606792"/>
                  <a:gd name="connsiteY36" fmla="*/ 60603 h 575673"/>
                  <a:gd name="connsiteX37" fmla="*/ 455121 w 606792"/>
                  <a:gd name="connsiteY37" fmla="*/ 60603 h 575673"/>
                  <a:gd name="connsiteX38" fmla="*/ 455121 w 606792"/>
                  <a:gd name="connsiteY38" fmla="*/ 0 h 575673"/>
                  <a:gd name="connsiteX39" fmla="*/ 515811 w 606792"/>
                  <a:gd name="connsiteY39" fmla="*/ 0 h 575673"/>
                  <a:gd name="connsiteX40" fmla="*/ 515811 w 606792"/>
                  <a:gd name="connsiteY40" fmla="*/ 60603 h 575673"/>
                  <a:gd name="connsiteX41" fmla="*/ 606792 w 606792"/>
                  <a:gd name="connsiteY41" fmla="*/ 60603 h 575673"/>
                  <a:gd name="connsiteX42" fmla="*/ 606792 w 606792"/>
                  <a:gd name="connsiteY42" fmla="*/ 575673 h 575673"/>
                  <a:gd name="connsiteX43" fmla="*/ 0 w 606792"/>
                  <a:gd name="connsiteY43" fmla="*/ 575673 h 575673"/>
                  <a:gd name="connsiteX44" fmla="*/ 0 w 606792"/>
                  <a:gd name="connsiteY44" fmla="*/ 60603 h 575673"/>
                  <a:gd name="connsiteX45" fmla="*/ 90981 w 606792"/>
                  <a:gd name="connsiteY45" fmla="*/ 60603 h 5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792" h="575673">
                    <a:moveTo>
                      <a:pt x="408423" y="222069"/>
                    </a:moveTo>
                    <a:lnTo>
                      <a:pt x="455147" y="269992"/>
                    </a:lnTo>
                    <a:lnTo>
                      <a:pt x="264516" y="454441"/>
                    </a:lnTo>
                    <a:lnTo>
                      <a:pt x="146212" y="336338"/>
                    </a:lnTo>
                    <a:lnTo>
                      <a:pt x="186216" y="295977"/>
                    </a:lnTo>
                    <a:lnTo>
                      <a:pt x="261849" y="371481"/>
                    </a:lnTo>
                    <a:close/>
                    <a:moveTo>
                      <a:pt x="60690" y="121206"/>
                    </a:moveTo>
                    <a:lnTo>
                      <a:pt x="60690" y="515070"/>
                    </a:lnTo>
                    <a:lnTo>
                      <a:pt x="546102" y="515070"/>
                    </a:lnTo>
                    <a:lnTo>
                      <a:pt x="546102" y="121206"/>
                    </a:lnTo>
                    <a:lnTo>
                      <a:pt x="515811" y="121206"/>
                    </a:lnTo>
                    <a:lnTo>
                      <a:pt x="515811" y="151454"/>
                    </a:lnTo>
                    <a:lnTo>
                      <a:pt x="455121" y="151454"/>
                    </a:lnTo>
                    <a:lnTo>
                      <a:pt x="455121" y="121206"/>
                    </a:lnTo>
                    <a:lnTo>
                      <a:pt x="394431" y="121206"/>
                    </a:lnTo>
                    <a:lnTo>
                      <a:pt x="394431" y="151454"/>
                    </a:lnTo>
                    <a:lnTo>
                      <a:pt x="333741" y="151454"/>
                    </a:lnTo>
                    <a:lnTo>
                      <a:pt x="333741" y="121206"/>
                    </a:lnTo>
                    <a:lnTo>
                      <a:pt x="273051" y="121206"/>
                    </a:lnTo>
                    <a:lnTo>
                      <a:pt x="273051" y="151454"/>
                    </a:lnTo>
                    <a:lnTo>
                      <a:pt x="212361" y="151454"/>
                    </a:lnTo>
                    <a:lnTo>
                      <a:pt x="212361" y="121206"/>
                    </a:lnTo>
                    <a:lnTo>
                      <a:pt x="151671" y="121206"/>
                    </a:lnTo>
                    <a:lnTo>
                      <a:pt x="151671" y="151454"/>
                    </a:lnTo>
                    <a:lnTo>
                      <a:pt x="90981" y="151454"/>
                    </a:lnTo>
                    <a:lnTo>
                      <a:pt x="90981" y="121206"/>
                    </a:lnTo>
                    <a:close/>
                    <a:moveTo>
                      <a:pt x="90981" y="0"/>
                    </a:moveTo>
                    <a:lnTo>
                      <a:pt x="151671" y="0"/>
                    </a:lnTo>
                    <a:lnTo>
                      <a:pt x="151671" y="60603"/>
                    </a:lnTo>
                    <a:lnTo>
                      <a:pt x="212361" y="60603"/>
                    </a:lnTo>
                    <a:lnTo>
                      <a:pt x="212361" y="0"/>
                    </a:lnTo>
                    <a:lnTo>
                      <a:pt x="273051" y="0"/>
                    </a:lnTo>
                    <a:lnTo>
                      <a:pt x="273051" y="60603"/>
                    </a:lnTo>
                    <a:lnTo>
                      <a:pt x="333741" y="60603"/>
                    </a:lnTo>
                    <a:lnTo>
                      <a:pt x="333741" y="0"/>
                    </a:lnTo>
                    <a:lnTo>
                      <a:pt x="394431" y="0"/>
                    </a:lnTo>
                    <a:lnTo>
                      <a:pt x="394431" y="60603"/>
                    </a:lnTo>
                    <a:lnTo>
                      <a:pt x="455121" y="60603"/>
                    </a:lnTo>
                    <a:lnTo>
                      <a:pt x="455121" y="0"/>
                    </a:lnTo>
                    <a:lnTo>
                      <a:pt x="515811" y="0"/>
                    </a:lnTo>
                    <a:lnTo>
                      <a:pt x="515811" y="60603"/>
                    </a:lnTo>
                    <a:lnTo>
                      <a:pt x="606792" y="60603"/>
                    </a:lnTo>
                    <a:lnTo>
                      <a:pt x="606792" y="575673"/>
                    </a:lnTo>
                    <a:lnTo>
                      <a:pt x="0" y="575673"/>
                    </a:lnTo>
                    <a:lnTo>
                      <a:pt x="0" y="60603"/>
                    </a:lnTo>
                    <a:lnTo>
                      <a:pt x="90981" y="606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rot="10800000" flipH="1">
            <a:off x="1320800" y="2667002"/>
            <a:ext cx="1727200" cy="14668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 name="connsiteX0-91" fmla="*/ 0 w 1524000"/>
              <a:gd name="connsiteY0-92" fmla="*/ 1633533 h 1633533"/>
              <a:gd name="connsiteX1-93" fmla="*/ 742950 w 1524000"/>
              <a:gd name="connsiteY1-94" fmla="*/ 0 h 1633533"/>
              <a:gd name="connsiteX2-95" fmla="*/ 1524000 w 1524000"/>
              <a:gd name="connsiteY2-96" fmla="*/ 0 h 1633533"/>
              <a:gd name="connsiteX3-97" fmla="*/ 1009650 w 1524000"/>
              <a:gd name="connsiteY3-98" fmla="*/ 1157283 h 1633533"/>
              <a:gd name="connsiteX4-99" fmla="*/ 0 w 1524000"/>
              <a:gd name="connsiteY4-100" fmla="*/ 1633533 h 1633533"/>
              <a:gd name="connsiteX0-101" fmla="*/ 0 w 1295400"/>
              <a:gd name="connsiteY0-102" fmla="*/ 1081083 h 1157283"/>
              <a:gd name="connsiteX1-103" fmla="*/ 514350 w 1295400"/>
              <a:gd name="connsiteY1-104" fmla="*/ 0 h 1157283"/>
              <a:gd name="connsiteX2-105" fmla="*/ 1295400 w 1295400"/>
              <a:gd name="connsiteY2-106" fmla="*/ 0 h 1157283"/>
              <a:gd name="connsiteX3-107" fmla="*/ 781050 w 1295400"/>
              <a:gd name="connsiteY3-108" fmla="*/ 1157283 h 1157283"/>
              <a:gd name="connsiteX4-109" fmla="*/ 0 w 1295400"/>
              <a:gd name="connsiteY4-110" fmla="*/ 1081083 h 1157283"/>
              <a:gd name="connsiteX0-111" fmla="*/ 0 w 1295400"/>
              <a:gd name="connsiteY0-112" fmla="*/ 1081083 h 1081083"/>
              <a:gd name="connsiteX1-113" fmla="*/ 514350 w 1295400"/>
              <a:gd name="connsiteY1-114" fmla="*/ 0 h 1081083"/>
              <a:gd name="connsiteX2-115" fmla="*/ 1295400 w 1295400"/>
              <a:gd name="connsiteY2-116" fmla="*/ 0 h 1081083"/>
              <a:gd name="connsiteX3-117" fmla="*/ 857250 w 1295400"/>
              <a:gd name="connsiteY3-118" fmla="*/ 985833 h 1081083"/>
              <a:gd name="connsiteX4-119" fmla="*/ 0 w 1295400"/>
              <a:gd name="connsiteY4-120" fmla="*/ 1081083 h 1081083"/>
              <a:gd name="connsiteX0-121" fmla="*/ 0 w 1295400"/>
              <a:gd name="connsiteY0-122" fmla="*/ 1081083 h 1081083"/>
              <a:gd name="connsiteX1-123" fmla="*/ 514350 w 1295400"/>
              <a:gd name="connsiteY1-124" fmla="*/ 0 h 1081083"/>
              <a:gd name="connsiteX2-125" fmla="*/ 1295400 w 1295400"/>
              <a:gd name="connsiteY2-126" fmla="*/ 0 h 1081083"/>
              <a:gd name="connsiteX3-127" fmla="*/ 857250 w 1295400"/>
              <a:gd name="connsiteY3-128" fmla="*/ 1042983 h 1081083"/>
              <a:gd name="connsiteX4-129" fmla="*/ 0 w 1295400"/>
              <a:gd name="connsiteY4-130" fmla="*/ 1081083 h 1081083"/>
              <a:gd name="connsiteX0-131" fmla="*/ 0 w 1295400"/>
              <a:gd name="connsiteY0-132" fmla="*/ 1081083 h 1081083"/>
              <a:gd name="connsiteX1-133" fmla="*/ 514350 w 1295400"/>
              <a:gd name="connsiteY1-134" fmla="*/ 0 h 1081083"/>
              <a:gd name="connsiteX2-135" fmla="*/ 1295400 w 1295400"/>
              <a:gd name="connsiteY2-136" fmla="*/ 0 h 1081083"/>
              <a:gd name="connsiteX3-137" fmla="*/ 857250 w 1295400"/>
              <a:gd name="connsiteY3-138" fmla="*/ 1042983 h 1081083"/>
              <a:gd name="connsiteX4-139" fmla="*/ 0 w 1295400"/>
              <a:gd name="connsiteY4-140" fmla="*/ 1081083 h 1081083"/>
              <a:gd name="connsiteX0-141" fmla="*/ 0 w 1295400"/>
              <a:gd name="connsiteY0-142" fmla="*/ 1081083 h 1081083"/>
              <a:gd name="connsiteX1-143" fmla="*/ 514350 w 1295400"/>
              <a:gd name="connsiteY1-144" fmla="*/ 0 h 1081083"/>
              <a:gd name="connsiteX2-145" fmla="*/ 1295400 w 1295400"/>
              <a:gd name="connsiteY2-146" fmla="*/ 0 h 1081083"/>
              <a:gd name="connsiteX3-147" fmla="*/ 857250 w 1295400"/>
              <a:gd name="connsiteY3-148" fmla="*/ 1042983 h 1081083"/>
              <a:gd name="connsiteX4-149" fmla="*/ 0 w 1295400"/>
              <a:gd name="connsiteY4-150" fmla="*/ 1081083 h 1081083"/>
              <a:gd name="connsiteX0-151" fmla="*/ 0 w 1295400"/>
              <a:gd name="connsiteY0-152" fmla="*/ 1081083 h 1100133"/>
              <a:gd name="connsiteX1-153" fmla="*/ 514350 w 1295400"/>
              <a:gd name="connsiteY1-154" fmla="*/ 0 h 1100133"/>
              <a:gd name="connsiteX2-155" fmla="*/ 1295400 w 1295400"/>
              <a:gd name="connsiteY2-156" fmla="*/ 0 h 1100133"/>
              <a:gd name="connsiteX3-157" fmla="*/ 857250 w 1295400"/>
              <a:gd name="connsiteY3-158" fmla="*/ 1100133 h 1100133"/>
              <a:gd name="connsiteX4-159" fmla="*/ 0 w 1295400"/>
              <a:gd name="connsiteY4-160" fmla="*/ 1081083 h 1100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95400" h="1100133">
                <a:moveTo>
                  <a:pt x="0" y="1081083"/>
                </a:moveTo>
                <a:lnTo>
                  <a:pt x="514350" y="0"/>
                </a:lnTo>
                <a:lnTo>
                  <a:pt x="1295400" y="0"/>
                </a:lnTo>
                <a:lnTo>
                  <a:pt x="857250" y="1100133"/>
                </a:lnTo>
                <a:lnTo>
                  <a:pt x="0" y="108108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3" name="Freeform 52"/>
          <p:cNvSpPr/>
          <p:nvPr/>
        </p:nvSpPr>
        <p:spPr>
          <a:xfrm flipH="1">
            <a:off x="9144000" y="1955802"/>
            <a:ext cx="1727200" cy="14668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 name="connsiteX0-91" fmla="*/ 0 w 1524000"/>
              <a:gd name="connsiteY0-92" fmla="*/ 1633533 h 1633533"/>
              <a:gd name="connsiteX1-93" fmla="*/ 742950 w 1524000"/>
              <a:gd name="connsiteY1-94" fmla="*/ 0 h 1633533"/>
              <a:gd name="connsiteX2-95" fmla="*/ 1524000 w 1524000"/>
              <a:gd name="connsiteY2-96" fmla="*/ 0 h 1633533"/>
              <a:gd name="connsiteX3-97" fmla="*/ 1009650 w 1524000"/>
              <a:gd name="connsiteY3-98" fmla="*/ 1157283 h 1633533"/>
              <a:gd name="connsiteX4-99" fmla="*/ 0 w 1524000"/>
              <a:gd name="connsiteY4-100" fmla="*/ 1633533 h 1633533"/>
              <a:gd name="connsiteX0-101" fmla="*/ 0 w 1295400"/>
              <a:gd name="connsiteY0-102" fmla="*/ 1081083 h 1157283"/>
              <a:gd name="connsiteX1-103" fmla="*/ 514350 w 1295400"/>
              <a:gd name="connsiteY1-104" fmla="*/ 0 h 1157283"/>
              <a:gd name="connsiteX2-105" fmla="*/ 1295400 w 1295400"/>
              <a:gd name="connsiteY2-106" fmla="*/ 0 h 1157283"/>
              <a:gd name="connsiteX3-107" fmla="*/ 781050 w 1295400"/>
              <a:gd name="connsiteY3-108" fmla="*/ 1157283 h 1157283"/>
              <a:gd name="connsiteX4-109" fmla="*/ 0 w 1295400"/>
              <a:gd name="connsiteY4-110" fmla="*/ 1081083 h 1157283"/>
              <a:gd name="connsiteX0-111" fmla="*/ 0 w 1295400"/>
              <a:gd name="connsiteY0-112" fmla="*/ 1081083 h 1081083"/>
              <a:gd name="connsiteX1-113" fmla="*/ 514350 w 1295400"/>
              <a:gd name="connsiteY1-114" fmla="*/ 0 h 1081083"/>
              <a:gd name="connsiteX2-115" fmla="*/ 1295400 w 1295400"/>
              <a:gd name="connsiteY2-116" fmla="*/ 0 h 1081083"/>
              <a:gd name="connsiteX3-117" fmla="*/ 857250 w 1295400"/>
              <a:gd name="connsiteY3-118" fmla="*/ 985833 h 1081083"/>
              <a:gd name="connsiteX4-119" fmla="*/ 0 w 1295400"/>
              <a:gd name="connsiteY4-120" fmla="*/ 1081083 h 1081083"/>
              <a:gd name="connsiteX0-121" fmla="*/ 0 w 1295400"/>
              <a:gd name="connsiteY0-122" fmla="*/ 1081083 h 1081083"/>
              <a:gd name="connsiteX1-123" fmla="*/ 514350 w 1295400"/>
              <a:gd name="connsiteY1-124" fmla="*/ 0 h 1081083"/>
              <a:gd name="connsiteX2-125" fmla="*/ 1295400 w 1295400"/>
              <a:gd name="connsiteY2-126" fmla="*/ 0 h 1081083"/>
              <a:gd name="connsiteX3-127" fmla="*/ 857250 w 1295400"/>
              <a:gd name="connsiteY3-128" fmla="*/ 1042983 h 1081083"/>
              <a:gd name="connsiteX4-129" fmla="*/ 0 w 1295400"/>
              <a:gd name="connsiteY4-130" fmla="*/ 1081083 h 1081083"/>
              <a:gd name="connsiteX0-131" fmla="*/ 0 w 1295400"/>
              <a:gd name="connsiteY0-132" fmla="*/ 1081083 h 1081083"/>
              <a:gd name="connsiteX1-133" fmla="*/ 514350 w 1295400"/>
              <a:gd name="connsiteY1-134" fmla="*/ 0 h 1081083"/>
              <a:gd name="connsiteX2-135" fmla="*/ 1295400 w 1295400"/>
              <a:gd name="connsiteY2-136" fmla="*/ 0 h 1081083"/>
              <a:gd name="connsiteX3-137" fmla="*/ 857250 w 1295400"/>
              <a:gd name="connsiteY3-138" fmla="*/ 1042983 h 1081083"/>
              <a:gd name="connsiteX4-139" fmla="*/ 0 w 1295400"/>
              <a:gd name="connsiteY4-140" fmla="*/ 1081083 h 1081083"/>
              <a:gd name="connsiteX0-141" fmla="*/ 0 w 1295400"/>
              <a:gd name="connsiteY0-142" fmla="*/ 1081083 h 1081083"/>
              <a:gd name="connsiteX1-143" fmla="*/ 514350 w 1295400"/>
              <a:gd name="connsiteY1-144" fmla="*/ 0 h 1081083"/>
              <a:gd name="connsiteX2-145" fmla="*/ 1295400 w 1295400"/>
              <a:gd name="connsiteY2-146" fmla="*/ 0 h 1081083"/>
              <a:gd name="connsiteX3-147" fmla="*/ 857250 w 1295400"/>
              <a:gd name="connsiteY3-148" fmla="*/ 1042983 h 1081083"/>
              <a:gd name="connsiteX4-149" fmla="*/ 0 w 1295400"/>
              <a:gd name="connsiteY4-150" fmla="*/ 1081083 h 1081083"/>
              <a:gd name="connsiteX0-151" fmla="*/ 0 w 1295400"/>
              <a:gd name="connsiteY0-152" fmla="*/ 1081083 h 1100133"/>
              <a:gd name="connsiteX1-153" fmla="*/ 514350 w 1295400"/>
              <a:gd name="connsiteY1-154" fmla="*/ 0 h 1100133"/>
              <a:gd name="connsiteX2-155" fmla="*/ 1295400 w 1295400"/>
              <a:gd name="connsiteY2-156" fmla="*/ 0 h 1100133"/>
              <a:gd name="connsiteX3-157" fmla="*/ 857250 w 1295400"/>
              <a:gd name="connsiteY3-158" fmla="*/ 1100133 h 1100133"/>
              <a:gd name="connsiteX4-159" fmla="*/ 0 w 1295400"/>
              <a:gd name="connsiteY4-160" fmla="*/ 1081083 h 1100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95400" h="1100133">
                <a:moveTo>
                  <a:pt x="0" y="1081083"/>
                </a:moveTo>
                <a:lnTo>
                  <a:pt x="514350" y="0"/>
                </a:lnTo>
                <a:lnTo>
                  <a:pt x="1295400" y="0"/>
                </a:lnTo>
                <a:lnTo>
                  <a:pt x="857250" y="1100133"/>
                </a:lnTo>
                <a:lnTo>
                  <a:pt x="0" y="1081083"/>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7" name="Freeform 46"/>
          <p:cNvSpPr/>
          <p:nvPr/>
        </p:nvSpPr>
        <p:spPr>
          <a:xfrm flipH="1">
            <a:off x="3048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8" name="Freeform 47"/>
          <p:cNvSpPr/>
          <p:nvPr/>
        </p:nvSpPr>
        <p:spPr>
          <a:xfrm flipH="1">
            <a:off x="5080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0" name="Freeform 49"/>
          <p:cNvSpPr/>
          <p:nvPr/>
        </p:nvSpPr>
        <p:spPr>
          <a:xfrm flipH="1">
            <a:off x="7112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1" name="Slide Number Placeholder 70"/>
          <p:cNvSpPr>
            <a:spLocks noGrp="1"/>
          </p:cNvSpPr>
          <p:nvPr>
            <p:ph type="sldNum" sz="quarter" idx="4294967295"/>
          </p:nvPr>
        </p:nvSpPr>
        <p:spPr>
          <a:xfrm>
            <a:off x="9448800" y="6356350"/>
            <a:ext cx="2743200" cy="365125"/>
          </a:xfrm>
        </p:spPr>
        <p:txBody>
          <a:bodyPr/>
          <a:lstStyle/>
          <a:p>
            <a:fld id="{C136B7D2-B98C-44FD-8D04-7EC62A564975}" type="slidenum">
              <a:rPr lang="en-US" smtClean="0">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30</a:t>
            </a:fld>
            <a:endParaRPr lang="en-US" dirty="0">
              <a:solidFill>
                <a:schemeClr val="bg1"/>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Freeform 45"/>
          <p:cNvSpPr/>
          <p:nvPr/>
        </p:nvSpPr>
        <p:spPr>
          <a:xfrm>
            <a:off x="2032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9" name="Freeform 48"/>
          <p:cNvSpPr/>
          <p:nvPr/>
        </p:nvSpPr>
        <p:spPr>
          <a:xfrm>
            <a:off x="4064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1" name="Freeform 50"/>
          <p:cNvSpPr/>
          <p:nvPr/>
        </p:nvSpPr>
        <p:spPr>
          <a:xfrm>
            <a:off x="6096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2" name="Freeform 51"/>
          <p:cNvSpPr/>
          <p:nvPr/>
        </p:nvSpPr>
        <p:spPr>
          <a:xfrm>
            <a:off x="8128000" y="1955802"/>
            <a:ext cx="2032000" cy="2178044"/>
          </a:xfrm>
          <a:custGeom>
            <a:avLst/>
            <a:gdLst>
              <a:gd name="connsiteX0" fmla="*/ 0 w 1143000"/>
              <a:gd name="connsiteY0" fmla="*/ 1633533 h 1633533"/>
              <a:gd name="connsiteX1" fmla="*/ 285750 w 1143000"/>
              <a:gd name="connsiteY1" fmla="*/ 0 h 1633533"/>
              <a:gd name="connsiteX2" fmla="*/ 1143000 w 1143000"/>
              <a:gd name="connsiteY2" fmla="*/ 0 h 1633533"/>
              <a:gd name="connsiteX3" fmla="*/ 857250 w 1143000"/>
              <a:gd name="connsiteY3" fmla="*/ 1633533 h 1633533"/>
              <a:gd name="connsiteX4" fmla="*/ 0 w 1143000"/>
              <a:gd name="connsiteY4" fmla="*/ 1633533 h 1633533"/>
              <a:gd name="connsiteX0-1" fmla="*/ 0 w 1600200"/>
              <a:gd name="connsiteY0-2" fmla="*/ 1633533 h 1633533"/>
              <a:gd name="connsiteX1-3" fmla="*/ 742950 w 1600200"/>
              <a:gd name="connsiteY1-4" fmla="*/ 0 h 1633533"/>
              <a:gd name="connsiteX2-5" fmla="*/ 1600200 w 1600200"/>
              <a:gd name="connsiteY2-6" fmla="*/ 0 h 1633533"/>
              <a:gd name="connsiteX3-7" fmla="*/ 1314450 w 1600200"/>
              <a:gd name="connsiteY3-8" fmla="*/ 1633533 h 1633533"/>
              <a:gd name="connsiteX4-9" fmla="*/ 0 w 1600200"/>
              <a:gd name="connsiteY4-10" fmla="*/ 1633533 h 1633533"/>
              <a:gd name="connsiteX0-11" fmla="*/ 0 w 1600200"/>
              <a:gd name="connsiteY0-12" fmla="*/ 1633533 h 1633533"/>
              <a:gd name="connsiteX1-13" fmla="*/ 742950 w 1600200"/>
              <a:gd name="connsiteY1-14" fmla="*/ 0 h 1633533"/>
              <a:gd name="connsiteX2-15" fmla="*/ 1600200 w 1600200"/>
              <a:gd name="connsiteY2-16" fmla="*/ 0 h 1633533"/>
              <a:gd name="connsiteX3-17" fmla="*/ 781050 w 1600200"/>
              <a:gd name="connsiteY3-18" fmla="*/ 1633533 h 1633533"/>
              <a:gd name="connsiteX4-19" fmla="*/ 0 w 1600200"/>
              <a:gd name="connsiteY4-20" fmla="*/ 1633533 h 1633533"/>
              <a:gd name="connsiteX0-21" fmla="*/ 0 w 1600200"/>
              <a:gd name="connsiteY0-22" fmla="*/ 1633533 h 1633533"/>
              <a:gd name="connsiteX1-23" fmla="*/ 742950 w 1600200"/>
              <a:gd name="connsiteY1-24" fmla="*/ 0 h 1633533"/>
              <a:gd name="connsiteX2-25" fmla="*/ 1600200 w 1600200"/>
              <a:gd name="connsiteY2-26" fmla="*/ 0 h 1633533"/>
              <a:gd name="connsiteX3-27" fmla="*/ 857250 w 1600200"/>
              <a:gd name="connsiteY3-28" fmla="*/ 1633533 h 1633533"/>
              <a:gd name="connsiteX4-29" fmla="*/ 0 w 1600200"/>
              <a:gd name="connsiteY4-30" fmla="*/ 1633533 h 1633533"/>
              <a:gd name="connsiteX0-31" fmla="*/ 0 w 1524000"/>
              <a:gd name="connsiteY0-32" fmla="*/ 1633533 h 1633533"/>
              <a:gd name="connsiteX1-33" fmla="*/ 742950 w 1524000"/>
              <a:gd name="connsiteY1-34" fmla="*/ 0 h 1633533"/>
              <a:gd name="connsiteX2-35" fmla="*/ 1524000 w 1524000"/>
              <a:gd name="connsiteY2-36" fmla="*/ 0 h 1633533"/>
              <a:gd name="connsiteX3-37" fmla="*/ 857250 w 1524000"/>
              <a:gd name="connsiteY3-38" fmla="*/ 1633533 h 1633533"/>
              <a:gd name="connsiteX4-39" fmla="*/ 0 w 1524000"/>
              <a:gd name="connsiteY4-40" fmla="*/ 1633533 h 1633533"/>
              <a:gd name="connsiteX0-41" fmla="*/ 0 w 1524000"/>
              <a:gd name="connsiteY0-42" fmla="*/ 1633533 h 1633533"/>
              <a:gd name="connsiteX1-43" fmla="*/ 742950 w 1524000"/>
              <a:gd name="connsiteY1-44" fmla="*/ 0 h 1633533"/>
              <a:gd name="connsiteX2-45" fmla="*/ 1524000 w 1524000"/>
              <a:gd name="connsiteY2-46" fmla="*/ 0 h 1633533"/>
              <a:gd name="connsiteX3-47" fmla="*/ 857250 w 1524000"/>
              <a:gd name="connsiteY3-48" fmla="*/ 1633533 h 1633533"/>
              <a:gd name="connsiteX4-49" fmla="*/ 0 w 1524000"/>
              <a:gd name="connsiteY4-50" fmla="*/ 1633533 h 1633533"/>
              <a:gd name="connsiteX0-51" fmla="*/ 0 w 1524000"/>
              <a:gd name="connsiteY0-52" fmla="*/ 1633533 h 1633533"/>
              <a:gd name="connsiteX1-53" fmla="*/ 742950 w 1524000"/>
              <a:gd name="connsiteY1-54" fmla="*/ 0 h 1633533"/>
              <a:gd name="connsiteX2-55" fmla="*/ 1524000 w 1524000"/>
              <a:gd name="connsiteY2-56" fmla="*/ 0 h 1633533"/>
              <a:gd name="connsiteX3-57" fmla="*/ 781050 w 1524000"/>
              <a:gd name="connsiteY3-58" fmla="*/ 1633533 h 1633533"/>
              <a:gd name="connsiteX4-59" fmla="*/ 0 w 1524000"/>
              <a:gd name="connsiteY4-60" fmla="*/ 1633533 h 1633533"/>
              <a:gd name="connsiteX0-61" fmla="*/ 0 w 1447800"/>
              <a:gd name="connsiteY0-62" fmla="*/ 1633533 h 1633533"/>
              <a:gd name="connsiteX1-63" fmla="*/ 742950 w 1447800"/>
              <a:gd name="connsiteY1-64" fmla="*/ 0 h 1633533"/>
              <a:gd name="connsiteX2-65" fmla="*/ 1447800 w 1447800"/>
              <a:gd name="connsiteY2-66" fmla="*/ 0 h 1633533"/>
              <a:gd name="connsiteX3-67" fmla="*/ 781050 w 1447800"/>
              <a:gd name="connsiteY3-68" fmla="*/ 1633533 h 1633533"/>
              <a:gd name="connsiteX4-69" fmla="*/ 0 w 1447800"/>
              <a:gd name="connsiteY4-70" fmla="*/ 1633533 h 1633533"/>
              <a:gd name="connsiteX0-71" fmla="*/ 0 w 1447800"/>
              <a:gd name="connsiteY0-72" fmla="*/ 1633533 h 1633533"/>
              <a:gd name="connsiteX1-73" fmla="*/ 742950 w 1447800"/>
              <a:gd name="connsiteY1-74" fmla="*/ 0 h 1633533"/>
              <a:gd name="connsiteX2-75" fmla="*/ 1447800 w 1447800"/>
              <a:gd name="connsiteY2-76" fmla="*/ 0 h 1633533"/>
              <a:gd name="connsiteX3-77" fmla="*/ 781050 w 1447800"/>
              <a:gd name="connsiteY3-78" fmla="*/ 1633533 h 1633533"/>
              <a:gd name="connsiteX4-79" fmla="*/ 0 w 1447800"/>
              <a:gd name="connsiteY4-80" fmla="*/ 1633533 h 1633533"/>
              <a:gd name="connsiteX0-81" fmla="*/ 0 w 1524000"/>
              <a:gd name="connsiteY0-82" fmla="*/ 1633533 h 1633533"/>
              <a:gd name="connsiteX1-83" fmla="*/ 742950 w 1524000"/>
              <a:gd name="connsiteY1-84" fmla="*/ 0 h 1633533"/>
              <a:gd name="connsiteX2-85" fmla="*/ 1524000 w 1524000"/>
              <a:gd name="connsiteY2-86" fmla="*/ 0 h 1633533"/>
              <a:gd name="connsiteX3-87" fmla="*/ 781050 w 1524000"/>
              <a:gd name="connsiteY3-88" fmla="*/ 1633533 h 1633533"/>
              <a:gd name="connsiteX4-89" fmla="*/ 0 w 1524000"/>
              <a:gd name="connsiteY4-90" fmla="*/ 1633533 h 1633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0" h="1633533">
                <a:moveTo>
                  <a:pt x="0" y="1633533"/>
                </a:moveTo>
                <a:lnTo>
                  <a:pt x="742950" y="0"/>
                </a:lnTo>
                <a:lnTo>
                  <a:pt x="1524000" y="0"/>
                </a:lnTo>
                <a:lnTo>
                  <a:pt x="781050" y="1633533"/>
                </a:lnTo>
                <a:lnTo>
                  <a:pt x="0" y="163353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3" name="Group 56"/>
          <p:cNvGrpSpPr/>
          <p:nvPr/>
        </p:nvGrpSpPr>
        <p:grpSpPr>
          <a:xfrm>
            <a:off x="1747757" y="4540039"/>
            <a:ext cx="1978464" cy="1150885"/>
            <a:chOff x="495837" y="1363501"/>
            <a:chExt cx="1483848" cy="863163"/>
          </a:xfrm>
        </p:grpSpPr>
        <p:sp>
          <p:nvSpPr>
            <p:cNvPr id="57" name="TextBox 56"/>
            <p:cNvSpPr txBox="1"/>
            <p:nvPr/>
          </p:nvSpPr>
          <p:spPr>
            <a:xfrm>
              <a:off x="495837" y="1611304"/>
              <a:ext cx="1483848" cy="615360"/>
            </a:xfrm>
            <a:prstGeom prst="rect">
              <a:avLst/>
            </a:prstGeom>
            <a:noFill/>
          </p:spPr>
          <p:txBody>
            <a:bodyPr wrap="square" lIns="0" tIns="0" rIns="0" bIns="0" rtlCol="0">
              <a:spAutoFit/>
            </a:bodyPr>
            <a:lstStyle/>
            <a:p>
              <a:pPr algn="ctr" defTabSz="1218535">
                <a:spcBef>
                  <a:spcPct val="20000"/>
                </a:spcBef>
                <a:defRPr/>
              </a:pPr>
              <a:r>
                <a:rPr lang="zh-CN" alt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点击添加内容文字点击添加内容文字点击添加内容文字点击添加内容文字点击添加内容文字</a:t>
              </a:r>
              <a:endParaRPr 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58" name="Rectangle 57"/>
            <p:cNvSpPr/>
            <p:nvPr/>
          </p:nvSpPr>
          <p:spPr>
            <a:xfrm>
              <a:off x="829397" y="1363501"/>
              <a:ext cx="694902" cy="215492"/>
            </a:xfrm>
            <a:prstGeom prst="rect">
              <a:avLst/>
            </a:prstGeom>
          </p:spPr>
          <p:txBody>
            <a:bodyPr wrap="none" lIns="0" tIns="0" rIns="0" bIns="0">
              <a:spAutoFit/>
            </a:bodyPr>
            <a:lstStyle/>
            <a:p>
              <a:pPr algn="ctr"/>
              <a:r>
                <a:rPr lang="en-US" sz="1867" b="1" dirty="0">
                  <a:solidFill>
                    <a:schemeClr val="accent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Just start</a:t>
              </a:r>
            </a:p>
          </p:txBody>
        </p:sp>
      </p:grpSp>
      <p:grpSp>
        <p:nvGrpSpPr>
          <p:cNvPr id="4" name="Group 56"/>
          <p:cNvGrpSpPr/>
          <p:nvPr/>
        </p:nvGrpSpPr>
        <p:grpSpPr>
          <a:xfrm>
            <a:off x="3996951" y="4540039"/>
            <a:ext cx="1978464" cy="1150885"/>
            <a:chOff x="495837" y="1363501"/>
            <a:chExt cx="1483848" cy="863163"/>
          </a:xfrm>
        </p:grpSpPr>
        <p:sp>
          <p:nvSpPr>
            <p:cNvPr id="60" name="TextBox 59"/>
            <p:cNvSpPr txBox="1"/>
            <p:nvPr/>
          </p:nvSpPr>
          <p:spPr>
            <a:xfrm>
              <a:off x="495837" y="1611304"/>
              <a:ext cx="1483848" cy="615360"/>
            </a:xfrm>
            <a:prstGeom prst="rect">
              <a:avLst/>
            </a:prstGeom>
            <a:noFill/>
          </p:spPr>
          <p:txBody>
            <a:bodyPr wrap="square" lIns="0" tIns="0" rIns="0" bIns="0" rtlCol="0">
              <a:spAutoFit/>
            </a:bodyPr>
            <a:lstStyle/>
            <a:p>
              <a:pPr algn="ctr" defTabSz="1218535">
                <a:spcBef>
                  <a:spcPct val="20000"/>
                </a:spcBef>
                <a:defRPr/>
              </a:pPr>
              <a:r>
                <a:rPr lang="zh-CN" alt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点击添加内容文字点击添加内容文字点击添加内容文字点击添加内容文字点击添加内容文字</a:t>
              </a:r>
              <a:endParaRPr 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1" name="Rectangle 60"/>
            <p:cNvSpPr/>
            <p:nvPr/>
          </p:nvSpPr>
          <p:spPr>
            <a:xfrm>
              <a:off x="829397" y="1363501"/>
              <a:ext cx="694902" cy="215492"/>
            </a:xfrm>
            <a:prstGeom prst="rect">
              <a:avLst/>
            </a:prstGeom>
          </p:spPr>
          <p:txBody>
            <a:bodyPr wrap="none" lIns="0" tIns="0" rIns="0" bIns="0">
              <a:spAutoFit/>
            </a:bodyPr>
            <a:lstStyle/>
            <a:p>
              <a:pPr algn="ctr"/>
              <a:r>
                <a:rPr lang="en-US" sz="1867" b="1" dirty="0">
                  <a:solidFill>
                    <a:schemeClr val="accent2"/>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Just start</a:t>
              </a:r>
            </a:p>
          </p:txBody>
        </p:sp>
      </p:grpSp>
      <p:grpSp>
        <p:nvGrpSpPr>
          <p:cNvPr id="5" name="Group 56"/>
          <p:cNvGrpSpPr/>
          <p:nvPr/>
        </p:nvGrpSpPr>
        <p:grpSpPr>
          <a:xfrm>
            <a:off x="6246144" y="4540039"/>
            <a:ext cx="1978464" cy="1150885"/>
            <a:chOff x="495837" y="1363501"/>
            <a:chExt cx="1483848" cy="863163"/>
          </a:xfrm>
        </p:grpSpPr>
        <p:sp>
          <p:nvSpPr>
            <p:cNvPr id="63" name="TextBox 62"/>
            <p:cNvSpPr txBox="1"/>
            <p:nvPr/>
          </p:nvSpPr>
          <p:spPr>
            <a:xfrm>
              <a:off x="495837" y="1611304"/>
              <a:ext cx="1483848" cy="615360"/>
            </a:xfrm>
            <a:prstGeom prst="rect">
              <a:avLst/>
            </a:prstGeom>
            <a:noFill/>
          </p:spPr>
          <p:txBody>
            <a:bodyPr wrap="square" lIns="0" tIns="0" rIns="0" bIns="0" rtlCol="0">
              <a:spAutoFit/>
            </a:bodyPr>
            <a:lstStyle/>
            <a:p>
              <a:pPr algn="ctr" defTabSz="1218535">
                <a:spcBef>
                  <a:spcPct val="20000"/>
                </a:spcBef>
                <a:defRPr/>
              </a:pPr>
              <a:r>
                <a:rPr lang="zh-CN" alt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点击添加内容文字点击添加内容文字点击添加内容文字点击添加内容文字点击添加内容文字</a:t>
              </a:r>
              <a:endParaRPr 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4" name="Rectangle 63"/>
            <p:cNvSpPr/>
            <p:nvPr/>
          </p:nvSpPr>
          <p:spPr>
            <a:xfrm>
              <a:off x="829397" y="1363501"/>
              <a:ext cx="694902" cy="215492"/>
            </a:xfrm>
            <a:prstGeom prst="rect">
              <a:avLst/>
            </a:prstGeom>
          </p:spPr>
          <p:txBody>
            <a:bodyPr wrap="none" lIns="0" tIns="0" rIns="0" bIns="0">
              <a:spAutoFit/>
            </a:bodyPr>
            <a:lstStyle/>
            <a:p>
              <a:pPr algn="ctr"/>
              <a:r>
                <a:rPr lang="en-US" sz="1867" b="1" dirty="0">
                  <a:solidFill>
                    <a:schemeClr val="accent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Just start</a:t>
              </a:r>
            </a:p>
          </p:txBody>
        </p:sp>
      </p:grpSp>
      <p:grpSp>
        <p:nvGrpSpPr>
          <p:cNvPr id="6" name="Group 56"/>
          <p:cNvGrpSpPr/>
          <p:nvPr/>
        </p:nvGrpSpPr>
        <p:grpSpPr>
          <a:xfrm>
            <a:off x="8511736" y="4540039"/>
            <a:ext cx="1978464" cy="1150885"/>
            <a:chOff x="495837" y="1363501"/>
            <a:chExt cx="1483848" cy="863163"/>
          </a:xfrm>
        </p:grpSpPr>
        <p:sp>
          <p:nvSpPr>
            <p:cNvPr id="66" name="TextBox 65"/>
            <p:cNvSpPr txBox="1"/>
            <p:nvPr/>
          </p:nvSpPr>
          <p:spPr>
            <a:xfrm>
              <a:off x="495837" y="1611304"/>
              <a:ext cx="1483848" cy="615360"/>
            </a:xfrm>
            <a:prstGeom prst="rect">
              <a:avLst/>
            </a:prstGeom>
            <a:noFill/>
          </p:spPr>
          <p:txBody>
            <a:bodyPr wrap="square" lIns="0" tIns="0" rIns="0" bIns="0" rtlCol="0">
              <a:spAutoFit/>
            </a:bodyPr>
            <a:lstStyle/>
            <a:p>
              <a:pPr algn="ctr" defTabSz="1218535">
                <a:spcBef>
                  <a:spcPct val="20000"/>
                </a:spcBef>
                <a:defRPr/>
              </a:pPr>
              <a:r>
                <a:rPr lang="zh-CN" alt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点击添加内容文字点击添加内容文字点击添加内容文字点击添加内容文字点击添加内容文字</a:t>
              </a:r>
              <a:endParaRPr lang="en-US" sz="1333" dirty="0">
                <a:solidFill>
                  <a:schemeClr val="tx1">
                    <a:lumMod val="75000"/>
                    <a:lumOff val="25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7" name="Rectangle 66"/>
            <p:cNvSpPr/>
            <p:nvPr/>
          </p:nvSpPr>
          <p:spPr>
            <a:xfrm>
              <a:off x="829397" y="1363501"/>
              <a:ext cx="694902" cy="215492"/>
            </a:xfrm>
            <a:prstGeom prst="rect">
              <a:avLst/>
            </a:prstGeom>
          </p:spPr>
          <p:txBody>
            <a:bodyPr wrap="none" lIns="0" tIns="0" rIns="0" bIns="0">
              <a:spAutoFit/>
            </a:bodyPr>
            <a:lstStyle/>
            <a:p>
              <a:pPr algn="ctr"/>
              <a:r>
                <a:rPr lang="en-US" sz="1867" b="1" dirty="0">
                  <a:solidFill>
                    <a:schemeClr val="accent4"/>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Just start</a:t>
              </a:r>
            </a:p>
          </p:txBody>
        </p:sp>
      </p:grpSp>
      <p:sp>
        <p:nvSpPr>
          <p:cNvPr id="68" name="Freeform 122"/>
          <p:cNvSpPr>
            <a:spLocks noEditPoints="1"/>
          </p:cNvSpPr>
          <p:nvPr/>
        </p:nvSpPr>
        <p:spPr bwMode="auto">
          <a:xfrm>
            <a:off x="2742186" y="2749629"/>
            <a:ext cx="585804" cy="459745"/>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69" name="Freeform 40"/>
          <p:cNvSpPr>
            <a:spLocks noEditPoints="1"/>
          </p:cNvSpPr>
          <p:nvPr/>
        </p:nvSpPr>
        <p:spPr bwMode="auto">
          <a:xfrm>
            <a:off x="4884864" y="2749628"/>
            <a:ext cx="479112" cy="482635"/>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0" name="Freeform 145"/>
          <p:cNvSpPr/>
          <p:nvPr/>
        </p:nvSpPr>
        <p:spPr bwMode="auto">
          <a:xfrm>
            <a:off x="6850451" y="2796905"/>
            <a:ext cx="504868" cy="435359"/>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77" name="Freeform 62"/>
          <p:cNvSpPr>
            <a:spLocks noEditPoints="1"/>
          </p:cNvSpPr>
          <p:nvPr/>
        </p:nvSpPr>
        <p:spPr bwMode="auto">
          <a:xfrm>
            <a:off x="8901464" y="2798452"/>
            <a:ext cx="485072" cy="488955"/>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8" name="组合 27">
            <a:extLst>
              <a:ext uri="{FF2B5EF4-FFF2-40B4-BE49-F238E27FC236}">
                <a16:creationId xmlns:a16="http://schemas.microsoft.com/office/drawing/2014/main" id="{20834B24-A2B0-4877-A91A-A5C689C84857}"/>
              </a:ext>
            </a:extLst>
          </p:cNvPr>
          <p:cNvGrpSpPr/>
          <p:nvPr/>
        </p:nvGrpSpPr>
        <p:grpSpPr>
          <a:xfrm>
            <a:off x="-427199" y="288747"/>
            <a:ext cx="4135662" cy="844457"/>
            <a:chOff x="-427199" y="288747"/>
            <a:chExt cx="4135662" cy="844457"/>
          </a:xfrm>
        </p:grpSpPr>
        <p:sp>
          <p:nvSpPr>
            <p:cNvPr id="29" name="椭圆 28">
              <a:extLst>
                <a:ext uri="{FF2B5EF4-FFF2-40B4-BE49-F238E27FC236}">
                  <a16:creationId xmlns:a16="http://schemas.microsoft.com/office/drawing/2014/main" id="{C95906F9-2C60-4066-AC0C-70364B38D7EC}"/>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0" name="文本框 29">
              <a:extLst>
                <a:ext uri="{FF2B5EF4-FFF2-40B4-BE49-F238E27FC236}">
                  <a16:creationId xmlns:a16="http://schemas.microsoft.com/office/drawing/2014/main" id="{5CE473B6-891D-413B-8ADB-3C63AAE973E0}"/>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点击添加标题文字</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Tree>
    <p:extLst>
      <p:ext uri="{BB962C8B-B14F-4D97-AF65-F5344CB8AC3E}">
        <p14:creationId xmlns:p14="http://schemas.microsoft.com/office/powerpoint/2010/main" val="363828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animEffect transition="in" filter="fade">
                                      <p:cBhvr>
                                        <p:cTn id="51" dur="500"/>
                                        <p:tgtEl>
                                          <p:spTgt spid="5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p:cTn id="55" dur="500" fill="hold"/>
                                        <p:tgtEl>
                                          <p:spTgt spid="70"/>
                                        </p:tgtEl>
                                        <p:attrNameLst>
                                          <p:attrName>ppt_w</p:attrName>
                                        </p:attrNameLst>
                                      </p:cBhvr>
                                      <p:tavLst>
                                        <p:tav tm="0">
                                          <p:val>
                                            <p:fltVal val="0"/>
                                          </p:val>
                                        </p:tav>
                                        <p:tav tm="100000">
                                          <p:val>
                                            <p:strVal val="#ppt_w"/>
                                          </p:val>
                                        </p:tav>
                                      </p:tavLst>
                                    </p:anim>
                                    <p:anim calcmode="lin" valueType="num">
                                      <p:cBhvr>
                                        <p:cTn id="56" dur="500" fill="hold"/>
                                        <p:tgtEl>
                                          <p:spTgt spid="70"/>
                                        </p:tgtEl>
                                        <p:attrNameLst>
                                          <p:attrName>ppt_h</p:attrName>
                                        </p:attrNameLst>
                                      </p:cBhvr>
                                      <p:tavLst>
                                        <p:tav tm="0">
                                          <p:val>
                                            <p:fltVal val="0"/>
                                          </p:val>
                                        </p:tav>
                                        <p:tav tm="100000">
                                          <p:val>
                                            <p:strVal val="#ppt_h"/>
                                          </p:val>
                                        </p:tav>
                                      </p:tavLst>
                                    </p:anim>
                                    <p:animEffect transition="in" filter="fade">
                                      <p:cBhvr>
                                        <p:cTn id="57" dur="500"/>
                                        <p:tgtEl>
                                          <p:spTgt spid="70"/>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77"/>
                                        </p:tgtEl>
                                        <p:attrNameLst>
                                          <p:attrName>style.visibility</p:attrName>
                                        </p:attrNameLst>
                                      </p:cBhvr>
                                      <p:to>
                                        <p:strVal val="visible"/>
                                      </p:to>
                                    </p:set>
                                    <p:anim calcmode="lin" valueType="num">
                                      <p:cBhvr>
                                        <p:cTn id="73" dur="500" fill="hold"/>
                                        <p:tgtEl>
                                          <p:spTgt spid="77"/>
                                        </p:tgtEl>
                                        <p:attrNameLst>
                                          <p:attrName>ppt_w</p:attrName>
                                        </p:attrNameLst>
                                      </p:cBhvr>
                                      <p:tavLst>
                                        <p:tav tm="0">
                                          <p:val>
                                            <p:fltVal val="0"/>
                                          </p:val>
                                        </p:tav>
                                        <p:tav tm="100000">
                                          <p:val>
                                            <p:strVal val="#ppt_w"/>
                                          </p:val>
                                        </p:tav>
                                      </p:tavLst>
                                    </p:anim>
                                    <p:anim calcmode="lin" valueType="num">
                                      <p:cBhvr>
                                        <p:cTn id="74" dur="500" fill="hold"/>
                                        <p:tgtEl>
                                          <p:spTgt spid="77"/>
                                        </p:tgtEl>
                                        <p:attrNameLst>
                                          <p:attrName>ppt_h</p:attrName>
                                        </p:attrNameLst>
                                      </p:cBhvr>
                                      <p:tavLst>
                                        <p:tav tm="0">
                                          <p:val>
                                            <p:fltVal val="0"/>
                                          </p:val>
                                        </p:tav>
                                        <p:tav tm="100000">
                                          <p:val>
                                            <p:strVal val="#ppt_h"/>
                                          </p:val>
                                        </p:tav>
                                      </p:tavLst>
                                    </p:anim>
                                    <p:animEffect transition="in" filter="fade">
                                      <p:cBhvr>
                                        <p:cTn id="75" dur="500"/>
                                        <p:tgtEl>
                                          <p:spTgt spid="77"/>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500" fill="hold"/>
                                        <p:tgtEl>
                                          <p:spTgt spid="53"/>
                                        </p:tgtEl>
                                        <p:attrNameLst>
                                          <p:attrName>ppt_w</p:attrName>
                                        </p:attrNameLst>
                                      </p:cBhvr>
                                      <p:tavLst>
                                        <p:tav tm="0">
                                          <p:val>
                                            <p:fltVal val="0"/>
                                          </p:val>
                                        </p:tav>
                                        <p:tav tm="100000">
                                          <p:val>
                                            <p:strVal val="#ppt_w"/>
                                          </p:val>
                                        </p:tav>
                                      </p:tavLst>
                                    </p:anim>
                                    <p:anim calcmode="lin" valueType="num">
                                      <p:cBhvr>
                                        <p:cTn id="80" dur="500" fill="hold"/>
                                        <p:tgtEl>
                                          <p:spTgt spid="53"/>
                                        </p:tgtEl>
                                        <p:attrNameLst>
                                          <p:attrName>ppt_h</p:attrName>
                                        </p:attrNameLst>
                                      </p:cBhvr>
                                      <p:tavLst>
                                        <p:tav tm="0">
                                          <p:val>
                                            <p:fltVal val="0"/>
                                          </p:val>
                                        </p:tav>
                                        <p:tav tm="100000">
                                          <p:val>
                                            <p:strVal val="#ppt_h"/>
                                          </p:val>
                                        </p:tav>
                                      </p:tavLst>
                                    </p:anim>
                                    <p:animEffect transition="in" filter="fade">
                                      <p:cBhvr>
                                        <p:cTn id="81" dur="500"/>
                                        <p:tgtEl>
                                          <p:spTgt spid="53"/>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500" fill="hold"/>
                                        <p:tgtEl>
                                          <p:spTgt spid="3"/>
                                        </p:tgtEl>
                                        <p:attrNameLst>
                                          <p:attrName>ppt_w</p:attrName>
                                        </p:attrNameLst>
                                      </p:cBhvr>
                                      <p:tavLst>
                                        <p:tav tm="0">
                                          <p:val>
                                            <p:fltVal val="0"/>
                                          </p:val>
                                        </p:tav>
                                        <p:tav tm="100000">
                                          <p:val>
                                            <p:strVal val="#ppt_w"/>
                                          </p:val>
                                        </p:tav>
                                      </p:tavLst>
                                    </p:anim>
                                    <p:anim calcmode="lin" valueType="num">
                                      <p:cBhvr>
                                        <p:cTn id="86" dur="500" fill="hold"/>
                                        <p:tgtEl>
                                          <p:spTgt spid="3"/>
                                        </p:tgtEl>
                                        <p:attrNameLst>
                                          <p:attrName>ppt_h</p:attrName>
                                        </p:attrNameLst>
                                      </p:cBhvr>
                                      <p:tavLst>
                                        <p:tav tm="0">
                                          <p:val>
                                            <p:fltVal val="0"/>
                                          </p:val>
                                        </p:tav>
                                        <p:tav tm="100000">
                                          <p:val>
                                            <p:strVal val="#ppt_h"/>
                                          </p:val>
                                        </p:tav>
                                      </p:tavLst>
                                    </p:anim>
                                    <p:animEffect transition="in" filter="fade">
                                      <p:cBhvr>
                                        <p:cTn id="87" dur="500"/>
                                        <p:tgtEl>
                                          <p:spTgt spid="3"/>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p:cTn id="91" dur="500" fill="hold"/>
                                        <p:tgtEl>
                                          <p:spTgt spid="4"/>
                                        </p:tgtEl>
                                        <p:attrNameLst>
                                          <p:attrName>ppt_w</p:attrName>
                                        </p:attrNameLst>
                                      </p:cBhvr>
                                      <p:tavLst>
                                        <p:tav tm="0">
                                          <p:val>
                                            <p:fltVal val="0"/>
                                          </p:val>
                                        </p:tav>
                                        <p:tav tm="100000">
                                          <p:val>
                                            <p:strVal val="#ppt_w"/>
                                          </p:val>
                                        </p:tav>
                                      </p:tavLst>
                                    </p:anim>
                                    <p:anim calcmode="lin" valueType="num">
                                      <p:cBhvr>
                                        <p:cTn id="92" dur="500" fill="hold"/>
                                        <p:tgtEl>
                                          <p:spTgt spid="4"/>
                                        </p:tgtEl>
                                        <p:attrNameLst>
                                          <p:attrName>ppt_h</p:attrName>
                                        </p:attrNameLst>
                                      </p:cBhvr>
                                      <p:tavLst>
                                        <p:tav tm="0">
                                          <p:val>
                                            <p:fltVal val="0"/>
                                          </p:val>
                                        </p:tav>
                                        <p:tav tm="100000">
                                          <p:val>
                                            <p:strVal val="#ppt_h"/>
                                          </p:val>
                                        </p:tav>
                                      </p:tavLst>
                                    </p:anim>
                                    <p:animEffect transition="in" filter="fade">
                                      <p:cBhvr>
                                        <p:cTn id="93" dur="500"/>
                                        <p:tgtEl>
                                          <p:spTgt spid="4"/>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p:cTn id="97" dur="500" fill="hold"/>
                                        <p:tgtEl>
                                          <p:spTgt spid="5"/>
                                        </p:tgtEl>
                                        <p:attrNameLst>
                                          <p:attrName>ppt_w</p:attrName>
                                        </p:attrNameLst>
                                      </p:cBhvr>
                                      <p:tavLst>
                                        <p:tav tm="0">
                                          <p:val>
                                            <p:fltVal val="0"/>
                                          </p:val>
                                        </p:tav>
                                        <p:tav tm="100000">
                                          <p:val>
                                            <p:strVal val="#ppt_w"/>
                                          </p:val>
                                        </p:tav>
                                      </p:tavLst>
                                    </p:anim>
                                    <p:anim calcmode="lin" valueType="num">
                                      <p:cBhvr>
                                        <p:cTn id="98" dur="500" fill="hold"/>
                                        <p:tgtEl>
                                          <p:spTgt spid="5"/>
                                        </p:tgtEl>
                                        <p:attrNameLst>
                                          <p:attrName>ppt_h</p:attrName>
                                        </p:attrNameLst>
                                      </p:cBhvr>
                                      <p:tavLst>
                                        <p:tav tm="0">
                                          <p:val>
                                            <p:fltVal val="0"/>
                                          </p:val>
                                        </p:tav>
                                        <p:tav tm="100000">
                                          <p:val>
                                            <p:strVal val="#ppt_h"/>
                                          </p:val>
                                        </p:tav>
                                      </p:tavLst>
                                    </p:anim>
                                    <p:animEffect transition="in" filter="fade">
                                      <p:cBhvr>
                                        <p:cTn id="99" dur="500"/>
                                        <p:tgtEl>
                                          <p:spTgt spid="5"/>
                                        </p:tgtEl>
                                      </p:cBhvr>
                                    </p:animEffect>
                                  </p:childTnLst>
                                </p:cTn>
                              </p:par>
                            </p:childTnLst>
                          </p:cTn>
                        </p:par>
                        <p:par>
                          <p:cTn id="100" fill="hold">
                            <p:stCondLst>
                              <p:cond delay="8000"/>
                            </p:stCondLst>
                            <p:childTnLst>
                              <p:par>
                                <p:cTn id="101" presetID="53" presetClass="entr" presetSubtype="16" fill="hold" nodeType="afterEffect">
                                  <p:stCondLst>
                                    <p:cond delay="0"/>
                                  </p:stCondLst>
                                  <p:childTnLst>
                                    <p:set>
                                      <p:cBhvr>
                                        <p:cTn id="102" dur="1" fill="hold">
                                          <p:stCondLst>
                                            <p:cond delay="0"/>
                                          </p:stCondLst>
                                        </p:cTn>
                                        <p:tgtEl>
                                          <p:spTgt spid="6"/>
                                        </p:tgtEl>
                                        <p:attrNameLst>
                                          <p:attrName>style.visibility</p:attrName>
                                        </p:attrNameLst>
                                      </p:cBhvr>
                                      <p:to>
                                        <p:strVal val="visible"/>
                                      </p:to>
                                    </p:set>
                                    <p:anim calcmode="lin" valueType="num">
                                      <p:cBhvr>
                                        <p:cTn id="103" dur="500" fill="hold"/>
                                        <p:tgtEl>
                                          <p:spTgt spid="6"/>
                                        </p:tgtEl>
                                        <p:attrNameLst>
                                          <p:attrName>ppt_w</p:attrName>
                                        </p:attrNameLst>
                                      </p:cBhvr>
                                      <p:tavLst>
                                        <p:tav tm="0">
                                          <p:val>
                                            <p:fltVal val="0"/>
                                          </p:val>
                                        </p:tav>
                                        <p:tav tm="100000">
                                          <p:val>
                                            <p:strVal val="#ppt_w"/>
                                          </p:val>
                                        </p:tav>
                                      </p:tavLst>
                                    </p:anim>
                                    <p:anim calcmode="lin" valueType="num">
                                      <p:cBhvr>
                                        <p:cTn id="104" dur="500" fill="hold"/>
                                        <p:tgtEl>
                                          <p:spTgt spid="6"/>
                                        </p:tgtEl>
                                        <p:attrNameLst>
                                          <p:attrName>ppt_h</p:attrName>
                                        </p:attrNameLst>
                                      </p:cBhvr>
                                      <p:tavLst>
                                        <p:tav tm="0">
                                          <p:val>
                                            <p:fltVal val="0"/>
                                          </p:val>
                                        </p:tav>
                                        <p:tav tm="100000">
                                          <p:val>
                                            <p:strVal val="#ppt_h"/>
                                          </p:val>
                                        </p:tav>
                                      </p:tavLst>
                                    </p:anim>
                                    <p:animEffect transition="in" filter="fade">
                                      <p:cBhvr>
                                        <p:cTn id="105" dur="500"/>
                                        <p:tgtEl>
                                          <p:spTgt spid="6"/>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500" fill="hold"/>
                                        <p:tgtEl>
                                          <p:spTgt spid="71"/>
                                        </p:tgtEl>
                                        <p:attrNameLst>
                                          <p:attrName>ppt_w</p:attrName>
                                        </p:attrNameLst>
                                      </p:cBhvr>
                                      <p:tavLst>
                                        <p:tav tm="0">
                                          <p:val>
                                            <p:fltVal val="0"/>
                                          </p:val>
                                        </p:tav>
                                        <p:tav tm="100000">
                                          <p:val>
                                            <p:strVal val="#ppt_w"/>
                                          </p:val>
                                        </p:tav>
                                      </p:tavLst>
                                    </p:anim>
                                    <p:anim calcmode="lin" valueType="num">
                                      <p:cBhvr>
                                        <p:cTn id="110" dur="500" fill="hold"/>
                                        <p:tgtEl>
                                          <p:spTgt spid="71"/>
                                        </p:tgtEl>
                                        <p:attrNameLst>
                                          <p:attrName>ppt_h</p:attrName>
                                        </p:attrNameLst>
                                      </p:cBhvr>
                                      <p:tavLst>
                                        <p:tav tm="0">
                                          <p:val>
                                            <p:fltVal val="0"/>
                                          </p:val>
                                        </p:tav>
                                        <p:tav tm="100000">
                                          <p:val>
                                            <p:strVal val="#ppt_h"/>
                                          </p:val>
                                        </p:tav>
                                      </p:tavLst>
                                    </p:anim>
                                    <p:animEffect transition="in" filter="fade">
                                      <p:cBhvr>
                                        <p:cTn id="1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47" grpId="0" animBg="1"/>
      <p:bldP spid="48" grpId="0" animBg="1"/>
      <p:bldP spid="50" grpId="0" animBg="1"/>
      <p:bldP spid="71" grpId="0"/>
      <p:bldP spid="46" grpId="0" animBg="1"/>
      <p:bldP spid="49" grpId="0" animBg="1"/>
      <p:bldP spid="51" grpId="0" animBg="1"/>
      <p:bldP spid="52" grpId="0" animBg="1"/>
      <p:bldP spid="68" grpId="0" animBg="1"/>
      <p:bldP spid="69" grpId="0" animBg="1"/>
      <p:bldP spid="70" grpId="0" animBg="1"/>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E48144-2BD2-41DA-B2DF-5D3F8C143E23}"/>
              </a:ext>
            </a:extLst>
          </p:cNvPr>
          <p:cNvSpPr/>
          <p:nvPr/>
        </p:nvSpPr>
        <p:spPr>
          <a:xfrm>
            <a:off x="2062860" y="963295"/>
            <a:ext cx="8148108" cy="5336817"/>
          </a:xfrm>
          <a:prstGeom prst="rect">
            <a:avLst/>
          </a:prstGeom>
          <a:noFill/>
          <a:ln w="38100">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7"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 name="矩形 3">
            <a:extLst>
              <a:ext uri="{FF2B5EF4-FFF2-40B4-BE49-F238E27FC236}">
                <a16:creationId xmlns:a16="http://schemas.microsoft.com/office/drawing/2014/main" id="{FCCE6BD9-449B-491D-A0BA-B57B46C5EAAD}"/>
              </a:ext>
            </a:extLst>
          </p:cNvPr>
          <p:cNvSpPr/>
          <p:nvPr/>
        </p:nvSpPr>
        <p:spPr>
          <a:xfrm>
            <a:off x="8929157" y="1955409"/>
            <a:ext cx="2399965" cy="3612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7"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文本框 9">
            <a:extLst>
              <a:ext uri="{FF2B5EF4-FFF2-40B4-BE49-F238E27FC236}">
                <a16:creationId xmlns:a16="http://schemas.microsoft.com/office/drawing/2014/main" id="{D46A98F9-9647-49EF-BA4B-7CBE16642144}"/>
              </a:ext>
            </a:extLst>
          </p:cNvPr>
          <p:cNvSpPr txBox="1"/>
          <p:nvPr/>
        </p:nvSpPr>
        <p:spPr>
          <a:xfrm>
            <a:off x="9197783" y="2402249"/>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11" name="组合 10">
            <a:extLst>
              <a:ext uri="{FF2B5EF4-FFF2-40B4-BE49-F238E27FC236}">
                <a16:creationId xmlns:a16="http://schemas.microsoft.com/office/drawing/2014/main" id="{3E323434-F2DB-4400-BBA3-350E0D75067D}"/>
              </a:ext>
            </a:extLst>
          </p:cNvPr>
          <p:cNvGrpSpPr/>
          <p:nvPr/>
        </p:nvGrpSpPr>
        <p:grpSpPr>
          <a:xfrm>
            <a:off x="-407558" y="118838"/>
            <a:ext cx="4135662" cy="844457"/>
            <a:chOff x="-427199" y="288747"/>
            <a:chExt cx="4135662" cy="844457"/>
          </a:xfrm>
        </p:grpSpPr>
        <p:sp>
          <p:nvSpPr>
            <p:cNvPr id="12" name="椭圆 11">
              <a:extLst>
                <a:ext uri="{FF2B5EF4-FFF2-40B4-BE49-F238E27FC236}">
                  <a16:creationId xmlns:a16="http://schemas.microsoft.com/office/drawing/2014/main" id="{D23AE0FE-98C6-4956-A128-9058161475C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文本框 12">
              <a:extLst>
                <a:ext uri="{FF2B5EF4-FFF2-40B4-BE49-F238E27FC236}">
                  <a16:creationId xmlns:a16="http://schemas.microsoft.com/office/drawing/2014/main" id="{675A3020-BEA3-45B6-A81D-F600BAD03801}"/>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项目介绍</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5" name="文本框 4">
            <a:extLst>
              <a:ext uri="{FF2B5EF4-FFF2-40B4-BE49-F238E27FC236}">
                <a16:creationId xmlns:a16="http://schemas.microsoft.com/office/drawing/2014/main" id="{3E448B25-FA3B-43C9-8BC2-0D017E03A496}"/>
              </a:ext>
            </a:extLst>
          </p:cNvPr>
          <p:cNvSpPr txBox="1"/>
          <p:nvPr/>
        </p:nvSpPr>
        <p:spPr>
          <a:xfrm>
            <a:off x="2426442" y="1396677"/>
            <a:ext cx="7339115" cy="1200329"/>
          </a:xfrm>
          <a:prstGeom prst="rect">
            <a:avLst/>
          </a:prstGeom>
          <a:noFill/>
        </p:spPr>
        <p:txBody>
          <a:bodyPr wrap="square" rtlCol="0">
            <a:spAutoFit/>
          </a:bodyPr>
          <a:lstStyle/>
          <a:p>
            <a:r>
              <a:rPr lang="zh-CN" altLang="en-US" sz="2400" b="1" dirty="0">
                <a:latin typeface="华文仿宋" panose="02010600040101010101" pitchFamily="2" charset="-122"/>
                <a:ea typeface="华文仿宋" panose="02010600040101010101" pitchFamily="2" charset="-122"/>
              </a:rPr>
              <a:t>有纪是一款帮助您记录生活中各种美好瞬间的</a:t>
            </a:r>
            <a:r>
              <a:rPr lang="en-US" altLang="zh-CN" sz="2400" b="1" dirty="0">
                <a:latin typeface="华文仿宋" panose="02010600040101010101" pitchFamily="2" charset="-122"/>
                <a:ea typeface="华文仿宋" panose="02010600040101010101" pitchFamily="2" charset="-122"/>
              </a:rPr>
              <a:t>App</a:t>
            </a:r>
            <a:r>
              <a:rPr lang="zh-CN" altLang="en-US" sz="2400" b="1" dirty="0">
                <a:latin typeface="华文仿宋" panose="02010600040101010101" pitchFamily="2" charset="-122"/>
                <a:ea typeface="华文仿宋" panose="02010600040101010101" pitchFamily="2" charset="-122"/>
              </a:rPr>
              <a:t>，您可以将日常小事或心得体会等分类整理归纳，也可以发布到社区，和朋友们分享。</a:t>
            </a:r>
          </a:p>
        </p:txBody>
      </p:sp>
      <p:pic>
        <p:nvPicPr>
          <p:cNvPr id="14" name="图片 13">
            <a:extLst>
              <a:ext uri="{FF2B5EF4-FFF2-40B4-BE49-F238E27FC236}">
                <a16:creationId xmlns:a16="http://schemas.microsoft.com/office/drawing/2014/main" id="{AF57225A-417E-4385-929F-50549FA8D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440" y="3115585"/>
            <a:ext cx="2779120" cy="2779120"/>
          </a:xfrm>
          <a:prstGeom prst="rect">
            <a:avLst/>
          </a:prstGeom>
        </p:spPr>
      </p:pic>
    </p:spTree>
    <p:extLst>
      <p:ext uri="{BB962C8B-B14F-4D97-AF65-F5344CB8AC3E}">
        <p14:creationId xmlns:p14="http://schemas.microsoft.com/office/powerpoint/2010/main" val="1481246242"/>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CCE6BD9-449B-491D-A0BA-B57B46C5EAAD}"/>
              </a:ext>
            </a:extLst>
          </p:cNvPr>
          <p:cNvSpPr/>
          <p:nvPr/>
        </p:nvSpPr>
        <p:spPr>
          <a:xfrm>
            <a:off x="8929157" y="1955409"/>
            <a:ext cx="2399965" cy="3612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07"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0" name="文本框 9">
            <a:extLst>
              <a:ext uri="{FF2B5EF4-FFF2-40B4-BE49-F238E27FC236}">
                <a16:creationId xmlns:a16="http://schemas.microsoft.com/office/drawing/2014/main" id="{D46A98F9-9647-49EF-BA4B-7CBE16642144}"/>
              </a:ext>
            </a:extLst>
          </p:cNvPr>
          <p:cNvSpPr txBox="1"/>
          <p:nvPr/>
        </p:nvSpPr>
        <p:spPr>
          <a:xfrm>
            <a:off x="9197783" y="2402249"/>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11" name="组合 10">
            <a:extLst>
              <a:ext uri="{FF2B5EF4-FFF2-40B4-BE49-F238E27FC236}">
                <a16:creationId xmlns:a16="http://schemas.microsoft.com/office/drawing/2014/main" id="{3E323434-F2DB-4400-BBA3-350E0D75067D}"/>
              </a:ext>
            </a:extLst>
          </p:cNvPr>
          <p:cNvGrpSpPr/>
          <p:nvPr/>
        </p:nvGrpSpPr>
        <p:grpSpPr>
          <a:xfrm>
            <a:off x="-407558" y="118838"/>
            <a:ext cx="4135662" cy="844457"/>
            <a:chOff x="-427199" y="288747"/>
            <a:chExt cx="4135662" cy="844457"/>
          </a:xfrm>
        </p:grpSpPr>
        <p:sp>
          <p:nvSpPr>
            <p:cNvPr id="12" name="椭圆 11">
              <a:extLst>
                <a:ext uri="{FF2B5EF4-FFF2-40B4-BE49-F238E27FC236}">
                  <a16:creationId xmlns:a16="http://schemas.microsoft.com/office/drawing/2014/main" id="{D23AE0FE-98C6-4956-A128-9058161475C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13" name="文本框 12">
              <a:extLst>
                <a:ext uri="{FF2B5EF4-FFF2-40B4-BE49-F238E27FC236}">
                  <a16:creationId xmlns:a16="http://schemas.microsoft.com/office/drawing/2014/main" id="{675A3020-BEA3-45B6-A81D-F600BAD03801}"/>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项目介绍</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6" name="图片 5">
            <a:extLst>
              <a:ext uri="{FF2B5EF4-FFF2-40B4-BE49-F238E27FC236}">
                <a16:creationId xmlns:a16="http://schemas.microsoft.com/office/drawing/2014/main" id="{68534C5B-7460-451B-8479-C205624B2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47" y="793386"/>
            <a:ext cx="4503320" cy="2114900"/>
          </a:xfrm>
          <a:prstGeom prst="rect">
            <a:avLst/>
          </a:prstGeom>
        </p:spPr>
      </p:pic>
      <p:pic>
        <p:nvPicPr>
          <p:cNvPr id="8" name="图片 7">
            <a:extLst>
              <a:ext uri="{FF2B5EF4-FFF2-40B4-BE49-F238E27FC236}">
                <a16:creationId xmlns:a16="http://schemas.microsoft.com/office/drawing/2014/main" id="{320EFD4F-AA54-410A-87FD-14892B842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591" y="118838"/>
            <a:ext cx="6567494" cy="4099333"/>
          </a:xfrm>
          <a:prstGeom prst="rect">
            <a:avLst/>
          </a:prstGeom>
        </p:spPr>
      </p:pic>
      <p:pic>
        <p:nvPicPr>
          <p:cNvPr id="15" name="图片 14">
            <a:extLst>
              <a:ext uri="{FF2B5EF4-FFF2-40B4-BE49-F238E27FC236}">
                <a16:creationId xmlns:a16="http://schemas.microsoft.com/office/drawing/2014/main" id="{8DF4BBFA-9EFE-4485-8652-8CC7FE02A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92" y="3057335"/>
            <a:ext cx="4528630" cy="2680083"/>
          </a:xfrm>
          <a:prstGeom prst="rect">
            <a:avLst/>
          </a:prstGeom>
        </p:spPr>
      </p:pic>
      <p:sp>
        <p:nvSpPr>
          <p:cNvPr id="16" name="文本框 15">
            <a:extLst>
              <a:ext uri="{FF2B5EF4-FFF2-40B4-BE49-F238E27FC236}">
                <a16:creationId xmlns:a16="http://schemas.microsoft.com/office/drawing/2014/main" id="{82D79530-D423-416A-8E01-D8BFF24E6250}"/>
              </a:ext>
            </a:extLst>
          </p:cNvPr>
          <p:cNvSpPr txBox="1"/>
          <p:nvPr/>
        </p:nvSpPr>
        <p:spPr>
          <a:xfrm>
            <a:off x="5515454" y="4510330"/>
            <a:ext cx="6337754" cy="1631216"/>
          </a:xfrm>
          <a:prstGeom prst="rect">
            <a:avLst/>
          </a:prstGeom>
          <a:noFill/>
        </p:spPr>
        <p:txBody>
          <a:bodyPr wrap="square" rtlCol="0">
            <a:spAutoFit/>
          </a:bodyPr>
          <a:lstStyle/>
          <a:p>
            <a:r>
              <a:rPr lang="zh-CN" altLang="en-US" sz="2000" b="1" dirty="0">
                <a:latin typeface="华文仿宋" panose="02010600040101010101" pitchFamily="2" charset="-122"/>
                <a:ea typeface="华文仿宋" panose="02010600040101010101" pitchFamily="2" charset="-122"/>
              </a:rPr>
              <a:t>使用语雀进行项目文档的共享，例如周报、接口文档、问题汇总等。</a:t>
            </a:r>
            <a:endParaRPr lang="en-US" altLang="zh-CN" sz="2000" b="1" dirty="0">
              <a:latin typeface="华文仿宋" panose="02010600040101010101" pitchFamily="2" charset="-122"/>
              <a:ea typeface="华文仿宋" panose="02010600040101010101" pitchFamily="2" charset="-122"/>
            </a:endParaRPr>
          </a:p>
          <a:p>
            <a:r>
              <a:rPr lang="zh-CN" altLang="en-US" sz="2000" b="1" dirty="0">
                <a:latin typeface="华文仿宋" panose="02010600040101010101" pitchFamily="2" charset="-122"/>
                <a:ea typeface="华文仿宋" panose="02010600040101010101" pitchFamily="2" charset="-122"/>
              </a:rPr>
              <a:t>建立起团队的知识库，使小组成员可以把自己的知识、问题分享出来。在前后端分离开发的模式下，又能够学到自己开发板块外的知识。</a:t>
            </a:r>
            <a:endParaRPr lang="en-US" altLang="zh-CN" sz="2000" b="1"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298425205"/>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12E0C67-EAF1-447B-9477-19A968879BBC}"/>
              </a:ext>
            </a:extLst>
          </p:cNvPr>
          <p:cNvGrpSpPr/>
          <p:nvPr/>
        </p:nvGrpSpPr>
        <p:grpSpPr>
          <a:xfrm>
            <a:off x="4761" y="3635930"/>
            <a:ext cx="5615966" cy="3222069"/>
            <a:chOff x="4761" y="3635930"/>
            <a:chExt cx="5615966" cy="3222069"/>
          </a:xfrm>
        </p:grpSpPr>
        <p:sp>
          <p:nvSpPr>
            <p:cNvPr id="21" name="等腰三角形 20"/>
            <p:cNvSpPr/>
            <p:nvPr/>
          </p:nvSpPr>
          <p:spPr>
            <a:xfrm flipH="1">
              <a:off x="4761" y="3635930"/>
              <a:ext cx="3175001" cy="3222069"/>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6" name="组合 25"/>
            <p:cNvGrpSpPr/>
            <p:nvPr/>
          </p:nvGrpSpPr>
          <p:grpSpPr>
            <a:xfrm>
              <a:off x="1663921" y="5816913"/>
              <a:ext cx="465934" cy="228287"/>
              <a:chOff x="2211166" y="3781426"/>
              <a:chExt cx="624113" cy="305787"/>
            </a:xfrm>
          </p:grpSpPr>
          <p:sp>
            <p:nvSpPr>
              <p:cNvPr id="23" name="箭头: V 形 22"/>
              <p:cNvSpPr/>
              <p:nvPr/>
            </p:nvSpPr>
            <p:spPr>
              <a:xfrm>
                <a:off x="2211166" y="3781426"/>
                <a:ext cx="223460" cy="305787"/>
              </a:xfrm>
              <a:prstGeom prst="chevron">
                <a:avLst>
                  <a:gd name="adj" fmla="val 65385"/>
                </a:avLst>
              </a:prstGeom>
              <a:solidFill>
                <a:srgbClr val="DF9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箭头: V 形 23"/>
              <p:cNvSpPr/>
              <p:nvPr/>
            </p:nvSpPr>
            <p:spPr>
              <a:xfrm>
                <a:off x="2411492" y="3781426"/>
                <a:ext cx="223460" cy="305787"/>
              </a:xfrm>
              <a:prstGeom prst="chevron">
                <a:avLst>
                  <a:gd name="adj" fmla="val 65385"/>
                </a:avLst>
              </a:prstGeom>
              <a:solidFill>
                <a:srgbClr val="DF9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箭头: V 形 24"/>
              <p:cNvSpPr/>
              <p:nvPr/>
            </p:nvSpPr>
            <p:spPr>
              <a:xfrm>
                <a:off x="2611819" y="3781426"/>
                <a:ext cx="223460" cy="305787"/>
              </a:xfrm>
              <a:prstGeom prst="chevron">
                <a:avLst>
                  <a:gd name="adj" fmla="val 65385"/>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7" name="文本框 6"/>
            <p:cNvSpPr txBox="1"/>
            <p:nvPr/>
          </p:nvSpPr>
          <p:spPr bwMode="auto">
            <a:xfrm>
              <a:off x="1496402" y="4270375"/>
              <a:ext cx="4124325" cy="7067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lang="zh-CN" altLang="en-US" sz="40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整体项目规划</a:t>
              </a:r>
            </a:p>
          </p:txBody>
        </p:sp>
      </p:grpSp>
      <p:grpSp>
        <p:nvGrpSpPr>
          <p:cNvPr id="11" name="组合 10">
            <a:extLst>
              <a:ext uri="{FF2B5EF4-FFF2-40B4-BE49-F238E27FC236}">
                <a16:creationId xmlns:a16="http://schemas.microsoft.com/office/drawing/2014/main" id="{ED911DE5-DA92-4887-8F7D-EEBD1F888DFC}"/>
              </a:ext>
            </a:extLst>
          </p:cNvPr>
          <p:cNvGrpSpPr/>
          <p:nvPr/>
        </p:nvGrpSpPr>
        <p:grpSpPr>
          <a:xfrm>
            <a:off x="1397688" y="0"/>
            <a:ext cx="9787837" cy="5886450"/>
            <a:chOff x="1397688" y="0"/>
            <a:chExt cx="9787837" cy="5886450"/>
          </a:xfrm>
        </p:grpSpPr>
        <p:pic>
          <p:nvPicPr>
            <p:cNvPr id="27" name="图片 26">
              <a:extLst>
                <a:ext uri="{FF2B5EF4-FFF2-40B4-BE49-F238E27FC236}">
                  <a16:creationId xmlns:a16="http://schemas.microsoft.com/office/drawing/2014/main" id="{AE30AB9F-92C8-4EE9-AFBC-FEBFE6D670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50045" y="3562"/>
              <a:ext cx="6554192" cy="3757017"/>
            </a:xfrm>
            <a:prstGeom prst="rect">
              <a:avLst/>
            </a:prstGeom>
          </p:spPr>
        </p:pic>
        <p:sp>
          <p:nvSpPr>
            <p:cNvPr id="3" name="箭头: 五边形 2"/>
            <p:cNvSpPr/>
            <p:nvPr/>
          </p:nvSpPr>
          <p:spPr>
            <a:xfrm rot="5400000">
              <a:off x="6875463" y="1576387"/>
              <a:ext cx="5886450" cy="2733675"/>
            </a:xfrm>
            <a:prstGeom prst="homePlat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 name="文本框 3"/>
            <p:cNvSpPr txBox="1"/>
            <p:nvPr/>
          </p:nvSpPr>
          <p:spPr bwMode="auto">
            <a:xfrm>
              <a:off x="8504237" y="227960"/>
              <a:ext cx="2628901" cy="264687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02</a:t>
              </a:r>
            </a:p>
          </p:txBody>
        </p:sp>
        <p:sp>
          <p:nvSpPr>
            <p:cNvPr id="5" name="文本框 4"/>
            <p:cNvSpPr txBox="1"/>
            <p:nvPr/>
          </p:nvSpPr>
          <p:spPr bwMode="auto">
            <a:xfrm>
              <a:off x="8766175" y="3635931"/>
              <a:ext cx="2105026" cy="7386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This template is exclusively designed by Fei </a:t>
              </a:r>
              <a:r>
                <a:rPr kumimoji="0" lang="en-US" altLang="zh-CN" sz="1400" b="0" i="0" u="none" strike="noStrike" kern="1200" cap="none" spc="0" normalizeH="0" baseline="0" noProof="0" dirty="0" err="1">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er</a:t>
              </a: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 creative</a:t>
              </a:r>
            </a:p>
          </p:txBody>
        </p:sp>
        <p:grpSp>
          <p:nvGrpSpPr>
            <p:cNvPr id="2" name="组合 1">
              <a:extLst>
                <a:ext uri="{FF2B5EF4-FFF2-40B4-BE49-F238E27FC236}">
                  <a16:creationId xmlns:a16="http://schemas.microsoft.com/office/drawing/2014/main" id="{EB8076B5-2538-4040-AB1F-1BCC66B8DF87}"/>
                </a:ext>
              </a:extLst>
            </p:cNvPr>
            <p:cNvGrpSpPr/>
            <p:nvPr/>
          </p:nvGrpSpPr>
          <p:grpSpPr>
            <a:xfrm>
              <a:off x="1397688" y="735458"/>
              <a:ext cx="272310" cy="2268552"/>
              <a:chOff x="1397688" y="735458"/>
              <a:chExt cx="272310" cy="2268552"/>
            </a:xfrm>
          </p:grpSpPr>
          <p:sp>
            <p:nvSpPr>
              <p:cNvPr id="30" name="Oval 11"/>
              <p:cNvSpPr/>
              <p:nvPr/>
            </p:nvSpPr>
            <p:spPr>
              <a:xfrm>
                <a:off x="1397688" y="735458"/>
                <a:ext cx="272310" cy="229117"/>
              </a:xfrm>
              <a:custGeom>
                <a:avLst/>
                <a:gdLst>
                  <a:gd name="connsiteX0" fmla="*/ 491732 w 609050"/>
                  <a:gd name="connsiteY0" fmla="*/ 464941 h 512446"/>
                  <a:gd name="connsiteX1" fmla="*/ 481173 w 609050"/>
                  <a:gd name="connsiteY1" fmla="*/ 475479 h 512446"/>
                  <a:gd name="connsiteX2" fmla="*/ 491732 w 609050"/>
                  <a:gd name="connsiteY2" fmla="*/ 486101 h 512446"/>
                  <a:gd name="connsiteX3" fmla="*/ 555168 w 609050"/>
                  <a:gd name="connsiteY3" fmla="*/ 486101 h 512446"/>
                  <a:gd name="connsiteX4" fmla="*/ 565726 w 609050"/>
                  <a:gd name="connsiteY4" fmla="*/ 475479 h 512446"/>
                  <a:gd name="connsiteX5" fmla="*/ 555168 w 609050"/>
                  <a:gd name="connsiteY5" fmla="*/ 464941 h 512446"/>
                  <a:gd name="connsiteX6" fmla="*/ 29916 w 609050"/>
                  <a:gd name="connsiteY6" fmla="*/ 445621 h 512446"/>
                  <a:gd name="connsiteX7" fmla="*/ 579134 w 609050"/>
                  <a:gd name="connsiteY7" fmla="*/ 445621 h 512446"/>
                  <a:gd name="connsiteX8" fmla="*/ 609050 w 609050"/>
                  <a:gd name="connsiteY8" fmla="*/ 475563 h 512446"/>
                  <a:gd name="connsiteX9" fmla="*/ 609050 w 609050"/>
                  <a:gd name="connsiteY9" fmla="*/ 482588 h 512446"/>
                  <a:gd name="connsiteX10" fmla="*/ 579134 w 609050"/>
                  <a:gd name="connsiteY10" fmla="*/ 512446 h 512446"/>
                  <a:gd name="connsiteX11" fmla="*/ 29916 w 609050"/>
                  <a:gd name="connsiteY11" fmla="*/ 512446 h 512446"/>
                  <a:gd name="connsiteX12" fmla="*/ 0 w 609050"/>
                  <a:gd name="connsiteY12" fmla="*/ 482588 h 512446"/>
                  <a:gd name="connsiteX13" fmla="*/ 0 w 609050"/>
                  <a:gd name="connsiteY13" fmla="*/ 475563 h 512446"/>
                  <a:gd name="connsiteX14" fmla="*/ 29916 w 609050"/>
                  <a:gd name="connsiteY14" fmla="*/ 445621 h 512446"/>
                  <a:gd name="connsiteX15" fmla="*/ 58946 w 609050"/>
                  <a:gd name="connsiteY15" fmla="*/ 57153 h 512446"/>
                  <a:gd name="connsiteX16" fmla="*/ 58946 w 609050"/>
                  <a:gd name="connsiteY16" fmla="*/ 356223 h 512446"/>
                  <a:gd name="connsiteX17" fmla="*/ 550175 w 609050"/>
                  <a:gd name="connsiteY17" fmla="*/ 356223 h 512446"/>
                  <a:gd name="connsiteX18" fmla="*/ 550175 w 609050"/>
                  <a:gd name="connsiteY18" fmla="*/ 57153 h 512446"/>
                  <a:gd name="connsiteX19" fmla="*/ 80147 w 609050"/>
                  <a:gd name="connsiteY19" fmla="*/ 0 h 512446"/>
                  <a:gd name="connsiteX20" fmla="*/ 529057 w 609050"/>
                  <a:gd name="connsiteY20" fmla="*/ 0 h 512446"/>
                  <a:gd name="connsiteX21" fmla="*/ 575650 w 609050"/>
                  <a:gd name="connsiteY21" fmla="*/ 19414 h 512446"/>
                  <a:gd name="connsiteX22" fmla="*/ 595007 w 609050"/>
                  <a:gd name="connsiteY22" fmla="*/ 65939 h 512446"/>
                  <a:gd name="connsiteX23" fmla="*/ 595007 w 609050"/>
                  <a:gd name="connsiteY23" fmla="*/ 355972 h 512446"/>
                  <a:gd name="connsiteX24" fmla="*/ 575650 w 609050"/>
                  <a:gd name="connsiteY24" fmla="*/ 402497 h 512446"/>
                  <a:gd name="connsiteX25" fmla="*/ 529057 w 609050"/>
                  <a:gd name="connsiteY25" fmla="*/ 421911 h 512446"/>
                  <a:gd name="connsiteX26" fmla="*/ 80147 w 609050"/>
                  <a:gd name="connsiteY26" fmla="*/ 421911 h 512446"/>
                  <a:gd name="connsiteX27" fmla="*/ 33555 w 609050"/>
                  <a:gd name="connsiteY27" fmla="*/ 402497 h 512446"/>
                  <a:gd name="connsiteX28" fmla="*/ 14113 w 609050"/>
                  <a:gd name="connsiteY28" fmla="*/ 355972 h 512446"/>
                  <a:gd name="connsiteX29" fmla="*/ 14113 w 609050"/>
                  <a:gd name="connsiteY29" fmla="*/ 65939 h 512446"/>
                  <a:gd name="connsiteX30" fmla="*/ 33555 w 609050"/>
                  <a:gd name="connsiteY30" fmla="*/ 19414 h 512446"/>
                  <a:gd name="connsiteX31" fmla="*/ 80147 w 609050"/>
                  <a:gd name="connsiteY3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050" h="512446">
                    <a:moveTo>
                      <a:pt x="491732" y="464941"/>
                    </a:moveTo>
                    <a:cubicBezTo>
                      <a:pt x="485950" y="464941"/>
                      <a:pt x="481173" y="469708"/>
                      <a:pt x="481173" y="475479"/>
                    </a:cubicBezTo>
                    <a:cubicBezTo>
                      <a:pt x="481173" y="481333"/>
                      <a:pt x="485950" y="486101"/>
                      <a:pt x="491732" y="486101"/>
                    </a:cubicBezTo>
                    <a:lnTo>
                      <a:pt x="555168" y="486101"/>
                    </a:lnTo>
                    <a:cubicBezTo>
                      <a:pt x="561033" y="486101"/>
                      <a:pt x="565726" y="481333"/>
                      <a:pt x="565726" y="475479"/>
                    </a:cubicBezTo>
                    <a:cubicBezTo>
                      <a:pt x="565726" y="469708"/>
                      <a:pt x="561033" y="464941"/>
                      <a:pt x="555168" y="464941"/>
                    </a:cubicBezTo>
                    <a:close/>
                    <a:moveTo>
                      <a:pt x="29916" y="445621"/>
                    </a:moveTo>
                    <a:lnTo>
                      <a:pt x="579134" y="445621"/>
                    </a:lnTo>
                    <a:cubicBezTo>
                      <a:pt x="595642" y="445621"/>
                      <a:pt x="609050" y="459003"/>
                      <a:pt x="609050" y="475563"/>
                    </a:cubicBezTo>
                    <a:lnTo>
                      <a:pt x="609050" y="482588"/>
                    </a:lnTo>
                    <a:cubicBezTo>
                      <a:pt x="609050" y="499064"/>
                      <a:pt x="595642" y="512446"/>
                      <a:pt x="579134" y="512446"/>
                    </a:cubicBezTo>
                    <a:lnTo>
                      <a:pt x="29916" y="512446"/>
                    </a:lnTo>
                    <a:cubicBezTo>
                      <a:pt x="13408" y="512446"/>
                      <a:pt x="0" y="499064"/>
                      <a:pt x="0" y="482588"/>
                    </a:cubicBezTo>
                    <a:lnTo>
                      <a:pt x="0" y="475563"/>
                    </a:lnTo>
                    <a:cubicBezTo>
                      <a:pt x="0" y="459003"/>
                      <a:pt x="13408" y="445621"/>
                      <a:pt x="29916" y="445621"/>
                    </a:cubicBezTo>
                    <a:close/>
                    <a:moveTo>
                      <a:pt x="58946" y="57153"/>
                    </a:moveTo>
                    <a:lnTo>
                      <a:pt x="58946" y="356223"/>
                    </a:lnTo>
                    <a:lnTo>
                      <a:pt x="550175" y="356223"/>
                    </a:lnTo>
                    <a:lnTo>
                      <a:pt x="550175" y="57153"/>
                    </a:lnTo>
                    <a:close/>
                    <a:moveTo>
                      <a:pt x="80147" y="0"/>
                    </a:moveTo>
                    <a:lnTo>
                      <a:pt x="529057" y="0"/>
                    </a:lnTo>
                    <a:cubicBezTo>
                      <a:pt x="547158" y="0"/>
                      <a:pt x="562745" y="6443"/>
                      <a:pt x="575650" y="19414"/>
                    </a:cubicBezTo>
                    <a:cubicBezTo>
                      <a:pt x="588555" y="32300"/>
                      <a:pt x="595007" y="47781"/>
                      <a:pt x="595007" y="65939"/>
                    </a:cubicBezTo>
                    <a:lnTo>
                      <a:pt x="595007" y="355972"/>
                    </a:lnTo>
                    <a:cubicBezTo>
                      <a:pt x="595007" y="374130"/>
                      <a:pt x="588555" y="389611"/>
                      <a:pt x="575650" y="402497"/>
                    </a:cubicBezTo>
                    <a:cubicBezTo>
                      <a:pt x="562745" y="415468"/>
                      <a:pt x="547158" y="421911"/>
                      <a:pt x="529057" y="421911"/>
                    </a:cubicBezTo>
                    <a:lnTo>
                      <a:pt x="80147" y="421911"/>
                    </a:lnTo>
                    <a:cubicBezTo>
                      <a:pt x="61962" y="421911"/>
                      <a:pt x="46460" y="415468"/>
                      <a:pt x="33555" y="402497"/>
                    </a:cubicBezTo>
                    <a:cubicBezTo>
                      <a:pt x="20566" y="389611"/>
                      <a:pt x="14113" y="374046"/>
                      <a:pt x="14113" y="355972"/>
                    </a:cubicBezTo>
                    <a:lnTo>
                      <a:pt x="14113" y="65939"/>
                    </a:lnTo>
                    <a:cubicBezTo>
                      <a:pt x="14113" y="47781"/>
                      <a:pt x="20566" y="32300"/>
                      <a:pt x="33555" y="19414"/>
                    </a:cubicBezTo>
                    <a:cubicBezTo>
                      <a:pt x="46460" y="6443"/>
                      <a:pt x="61962" y="0"/>
                      <a:pt x="80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3" name="Oval 15"/>
              <p:cNvSpPr/>
              <p:nvPr/>
            </p:nvSpPr>
            <p:spPr>
              <a:xfrm>
                <a:off x="1431966" y="1726273"/>
                <a:ext cx="203754" cy="272309"/>
              </a:xfrm>
              <a:custGeom>
                <a:avLst/>
                <a:gdLst>
                  <a:gd name="connsiteX0" fmla="*/ 225169 w 450489"/>
                  <a:gd name="connsiteY0" fmla="*/ 164809 h 602064"/>
                  <a:gd name="connsiteX1" fmla="*/ 166100 w 450489"/>
                  <a:gd name="connsiteY1" fmla="*/ 223945 h 602064"/>
                  <a:gd name="connsiteX2" fmla="*/ 225169 w 450489"/>
                  <a:gd name="connsiteY2" fmla="*/ 282930 h 602064"/>
                  <a:gd name="connsiteX3" fmla="*/ 284389 w 450489"/>
                  <a:gd name="connsiteY3" fmla="*/ 223945 h 602064"/>
                  <a:gd name="connsiteX4" fmla="*/ 225169 w 450489"/>
                  <a:gd name="connsiteY4" fmla="*/ 164809 h 602064"/>
                  <a:gd name="connsiteX5" fmla="*/ 225169 w 450489"/>
                  <a:gd name="connsiteY5" fmla="*/ 100062 h 602064"/>
                  <a:gd name="connsiteX6" fmla="*/ 349228 w 450489"/>
                  <a:gd name="connsiteY6" fmla="*/ 223945 h 602064"/>
                  <a:gd name="connsiteX7" fmla="*/ 225169 w 450489"/>
                  <a:gd name="connsiteY7" fmla="*/ 347676 h 602064"/>
                  <a:gd name="connsiteX8" fmla="*/ 101261 w 450489"/>
                  <a:gd name="connsiteY8" fmla="*/ 223945 h 602064"/>
                  <a:gd name="connsiteX9" fmla="*/ 225169 w 450489"/>
                  <a:gd name="connsiteY9" fmla="*/ 100062 h 602064"/>
                  <a:gd name="connsiteX10" fmla="*/ 225169 w 450489"/>
                  <a:gd name="connsiteY10" fmla="*/ 35781 h 602064"/>
                  <a:gd name="connsiteX11" fmla="*/ 36895 w 450489"/>
                  <a:gd name="connsiteY11" fmla="*/ 223936 h 602064"/>
                  <a:gd name="connsiteX12" fmla="*/ 225169 w 450489"/>
                  <a:gd name="connsiteY12" fmla="*/ 411939 h 602064"/>
                  <a:gd name="connsiteX13" fmla="*/ 413442 w 450489"/>
                  <a:gd name="connsiteY13" fmla="*/ 223936 h 602064"/>
                  <a:gd name="connsiteX14" fmla="*/ 225169 w 450489"/>
                  <a:gd name="connsiteY14" fmla="*/ 35781 h 602064"/>
                  <a:gd name="connsiteX15" fmla="*/ 225169 w 450489"/>
                  <a:gd name="connsiteY15" fmla="*/ 0 h 602064"/>
                  <a:gd name="connsiteX16" fmla="*/ 450489 w 450489"/>
                  <a:gd name="connsiteY16" fmla="*/ 224845 h 602064"/>
                  <a:gd name="connsiteX17" fmla="*/ 225169 w 450489"/>
                  <a:gd name="connsiteY17" fmla="*/ 602064 h 602064"/>
                  <a:gd name="connsiteX18" fmla="*/ 0 w 450489"/>
                  <a:gd name="connsiteY18" fmla="*/ 224845 h 602064"/>
                  <a:gd name="connsiteX19" fmla="*/ 225169 w 450489"/>
                  <a:gd name="connsiteY19" fmla="*/ 0 h 60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0489" h="602064">
                    <a:moveTo>
                      <a:pt x="225169" y="164809"/>
                    </a:moveTo>
                    <a:cubicBezTo>
                      <a:pt x="192521" y="164809"/>
                      <a:pt x="166100" y="191193"/>
                      <a:pt x="166100" y="223945"/>
                    </a:cubicBezTo>
                    <a:cubicBezTo>
                      <a:pt x="166100" y="256546"/>
                      <a:pt x="192521" y="282930"/>
                      <a:pt x="225169" y="282930"/>
                    </a:cubicBezTo>
                    <a:cubicBezTo>
                      <a:pt x="257816" y="282930"/>
                      <a:pt x="284389" y="256546"/>
                      <a:pt x="284389" y="223945"/>
                    </a:cubicBezTo>
                    <a:cubicBezTo>
                      <a:pt x="284389" y="191193"/>
                      <a:pt x="257816" y="164809"/>
                      <a:pt x="225169" y="164809"/>
                    </a:cubicBezTo>
                    <a:close/>
                    <a:moveTo>
                      <a:pt x="225169" y="100062"/>
                    </a:moveTo>
                    <a:cubicBezTo>
                      <a:pt x="293500" y="100062"/>
                      <a:pt x="349228" y="155711"/>
                      <a:pt x="349228" y="223945"/>
                    </a:cubicBezTo>
                    <a:cubicBezTo>
                      <a:pt x="349228" y="292179"/>
                      <a:pt x="293500" y="347676"/>
                      <a:pt x="225169" y="347676"/>
                    </a:cubicBezTo>
                    <a:cubicBezTo>
                      <a:pt x="156837" y="347676"/>
                      <a:pt x="101261" y="292179"/>
                      <a:pt x="101261" y="223945"/>
                    </a:cubicBezTo>
                    <a:cubicBezTo>
                      <a:pt x="101261" y="155711"/>
                      <a:pt x="156837" y="100062"/>
                      <a:pt x="225169" y="100062"/>
                    </a:cubicBezTo>
                    <a:close/>
                    <a:moveTo>
                      <a:pt x="225169" y="35781"/>
                    </a:moveTo>
                    <a:cubicBezTo>
                      <a:pt x="121315" y="35781"/>
                      <a:pt x="36895" y="120231"/>
                      <a:pt x="36895" y="223936"/>
                    </a:cubicBezTo>
                    <a:cubicBezTo>
                      <a:pt x="36895" y="327489"/>
                      <a:pt x="121315" y="411939"/>
                      <a:pt x="225169" y="411939"/>
                    </a:cubicBezTo>
                    <a:cubicBezTo>
                      <a:pt x="329022" y="411939"/>
                      <a:pt x="413442" y="327489"/>
                      <a:pt x="413442" y="223936"/>
                    </a:cubicBezTo>
                    <a:cubicBezTo>
                      <a:pt x="413442" y="120231"/>
                      <a:pt x="329022" y="35781"/>
                      <a:pt x="225169" y="35781"/>
                    </a:cubicBezTo>
                    <a:close/>
                    <a:moveTo>
                      <a:pt x="225169" y="0"/>
                    </a:moveTo>
                    <a:cubicBezTo>
                      <a:pt x="349672" y="0"/>
                      <a:pt x="450489" y="100673"/>
                      <a:pt x="450489" y="224845"/>
                    </a:cubicBezTo>
                    <a:cubicBezTo>
                      <a:pt x="450489" y="415577"/>
                      <a:pt x="225169" y="602064"/>
                      <a:pt x="225169" y="602064"/>
                    </a:cubicBezTo>
                    <a:cubicBezTo>
                      <a:pt x="225169" y="602064"/>
                      <a:pt x="0" y="415577"/>
                      <a:pt x="0" y="224845"/>
                    </a:cubicBezTo>
                    <a:cubicBezTo>
                      <a:pt x="0" y="100673"/>
                      <a:pt x="100817" y="0"/>
                      <a:pt x="225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6" name="Oval 18"/>
              <p:cNvSpPr/>
              <p:nvPr/>
            </p:nvSpPr>
            <p:spPr>
              <a:xfrm>
                <a:off x="1397688" y="2745666"/>
                <a:ext cx="272310" cy="258344"/>
              </a:xfrm>
              <a:custGeom>
                <a:avLst/>
                <a:gdLst>
                  <a:gd name="connsiteX0" fmla="*/ 408423 w 606792"/>
                  <a:gd name="connsiteY0" fmla="*/ 222069 h 575673"/>
                  <a:gd name="connsiteX1" fmla="*/ 455147 w 606792"/>
                  <a:gd name="connsiteY1" fmla="*/ 269992 h 575673"/>
                  <a:gd name="connsiteX2" fmla="*/ 264516 w 606792"/>
                  <a:gd name="connsiteY2" fmla="*/ 454441 h 575673"/>
                  <a:gd name="connsiteX3" fmla="*/ 146212 w 606792"/>
                  <a:gd name="connsiteY3" fmla="*/ 336338 h 575673"/>
                  <a:gd name="connsiteX4" fmla="*/ 186216 w 606792"/>
                  <a:gd name="connsiteY4" fmla="*/ 295977 h 575673"/>
                  <a:gd name="connsiteX5" fmla="*/ 261849 w 606792"/>
                  <a:gd name="connsiteY5" fmla="*/ 371481 h 575673"/>
                  <a:gd name="connsiteX6" fmla="*/ 60690 w 606792"/>
                  <a:gd name="connsiteY6" fmla="*/ 121206 h 575673"/>
                  <a:gd name="connsiteX7" fmla="*/ 60690 w 606792"/>
                  <a:gd name="connsiteY7" fmla="*/ 515070 h 575673"/>
                  <a:gd name="connsiteX8" fmla="*/ 546102 w 606792"/>
                  <a:gd name="connsiteY8" fmla="*/ 515070 h 575673"/>
                  <a:gd name="connsiteX9" fmla="*/ 546102 w 606792"/>
                  <a:gd name="connsiteY9" fmla="*/ 121206 h 575673"/>
                  <a:gd name="connsiteX10" fmla="*/ 515811 w 606792"/>
                  <a:gd name="connsiteY10" fmla="*/ 121206 h 575673"/>
                  <a:gd name="connsiteX11" fmla="*/ 515811 w 606792"/>
                  <a:gd name="connsiteY11" fmla="*/ 151454 h 575673"/>
                  <a:gd name="connsiteX12" fmla="*/ 455121 w 606792"/>
                  <a:gd name="connsiteY12" fmla="*/ 151454 h 575673"/>
                  <a:gd name="connsiteX13" fmla="*/ 455121 w 606792"/>
                  <a:gd name="connsiteY13" fmla="*/ 121206 h 575673"/>
                  <a:gd name="connsiteX14" fmla="*/ 394431 w 606792"/>
                  <a:gd name="connsiteY14" fmla="*/ 121206 h 575673"/>
                  <a:gd name="connsiteX15" fmla="*/ 394431 w 606792"/>
                  <a:gd name="connsiteY15" fmla="*/ 151454 h 575673"/>
                  <a:gd name="connsiteX16" fmla="*/ 333741 w 606792"/>
                  <a:gd name="connsiteY16" fmla="*/ 151454 h 575673"/>
                  <a:gd name="connsiteX17" fmla="*/ 333741 w 606792"/>
                  <a:gd name="connsiteY17" fmla="*/ 121206 h 575673"/>
                  <a:gd name="connsiteX18" fmla="*/ 273051 w 606792"/>
                  <a:gd name="connsiteY18" fmla="*/ 121206 h 575673"/>
                  <a:gd name="connsiteX19" fmla="*/ 273051 w 606792"/>
                  <a:gd name="connsiteY19" fmla="*/ 151454 h 575673"/>
                  <a:gd name="connsiteX20" fmla="*/ 212361 w 606792"/>
                  <a:gd name="connsiteY20" fmla="*/ 151454 h 575673"/>
                  <a:gd name="connsiteX21" fmla="*/ 212361 w 606792"/>
                  <a:gd name="connsiteY21" fmla="*/ 121206 h 575673"/>
                  <a:gd name="connsiteX22" fmla="*/ 151671 w 606792"/>
                  <a:gd name="connsiteY22" fmla="*/ 121206 h 575673"/>
                  <a:gd name="connsiteX23" fmla="*/ 151671 w 606792"/>
                  <a:gd name="connsiteY23" fmla="*/ 151454 h 575673"/>
                  <a:gd name="connsiteX24" fmla="*/ 90981 w 606792"/>
                  <a:gd name="connsiteY24" fmla="*/ 151454 h 575673"/>
                  <a:gd name="connsiteX25" fmla="*/ 90981 w 606792"/>
                  <a:gd name="connsiteY25" fmla="*/ 121206 h 575673"/>
                  <a:gd name="connsiteX26" fmla="*/ 90981 w 606792"/>
                  <a:gd name="connsiteY26" fmla="*/ 0 h 575673"/>
                  <a:gd name="connsiteX27" fmla="*/ 151671 w 606792"/>
                  <a:gd name="connsiteY27" fmla="*/ 0 h 575673"/>
                  <a:gd name="connsiteX28" fmla="*/ 151671 w 606792"/>
                  <a:gd name="connsiteY28" fmla="*/ 60603 h 575673"/>
                  <a:gd name="connsiteX29" fmla="*/ 212361 w 606792"/>
                  <a:gd name="connsiteY29" fmla="*/ 60603 h 575673"/>
                  <a:gd name="connsiteX30" fmla="*/ 212361 w 606792"/>
                  <a:gd name="connsiteY30" fmla="*/ 0 h 575673"/>
                  <a:gd name="connsiteX31" fmla="*/ 273051 w 606792"/>
                  <a:gd name="connsiteY31" fmla="*/ 0 h 575673"/>
                  <a:gd name="connsiteX32" fmla="*/ 273051 w 606792"/>
                  <a:gd name="connsiteY32" fmla="*/ 60603 h 575673"/>
                  <a:gd name="connsiteX33" fmla="*/ 333741 w 606792"/>
                  <a:gd name="connsiteY33" fmla="*/ 60603 h 575673"/>
                  <a:gd name="connsiteX34" fmla="*/ 333741 w 606792"/>
                  <a:gd name="connsiteY34" fmla="*/ 0 h 575673"/>
                  <a:gd name="connsiteX35" fmla="*/ 394431 w 606792"/>
                  <a:gd name="connsiteY35" fmla="*/ 0 h 575673"/>
                  <a:gd name="connsiteX36" fmla="*/ 394431 w 606792"/>
                  <a:gd name="connsiteY36" fmla="*/ 60603 h 575673"/>
                  <a:gd name="connsiteX37" fmla="*/ 455121 w 606792"/>
                  <a:gd name="connsiteY37" fmla="*/ 60603 h 575673"/>
                  <a:gd name="connsiteX38" fmla="*/ 455121 w 606792"/>
                  <a:gd name="connsiteY38" fmla="*/ 0 h 575673"/>
                  <a:gd name="connsiteX39" fmla="*/ 515811 w 606792"/>
                  <a:gd name="connsiteY39" fmla="*/ 0 h 575673"/>
                  <a:gd name="connsiteX40" fmla="*/ 515811 w 606792"/>
                  <a:gd name="connsiteY40" fmla="*/ 60603 h 575673"/>
                  <a:gd name="connsiteX41" fmla="*/ 606792 w 606792"/>
                  <a:gd name="connsiteY41" fmla="*/ 60603 h 575673"/>
                  <a:gd name="connsiteX42" fmla="*/ 606792 w 606792"/>
                  <a:gd name="connsiteY42" fmla="*/ 575673 h 575673"/>
                  <a:gd name="connsiteX43" fmla="*/ 0 w 606792"/>
                  <a:gd name="connsiteY43" fmla="*/ 575673 h 575673"/>
                  <a:gd name="connsiteX44" fmla="*/ 0 w 606792"/>
                  <a:gd name="connsiteY44" fmla="*/ 60603 h 575673"/>
                  <a:gd name="connsiteX45" fmla="*/ 90981 w 606792"/>
                  <a:gd name="connsiteY45" fmla="*/ 60603 h 5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792" h="575673">
                    <a:moveTo>
                      <a:pt x="408423" y="222069"/>
                    </a:moveTo>
                    <a:lnTo>
                      <a:pt x="455147" y="269992"/>
                    </a:lnTo>
                    <a:lnTo>
                      <a:pt x="264516" y="454441"/>
                    </a:lnTo>
                    <a:lnTo>
                      <a:pt x="146212" y="336338"/>
                    </a:lnTo>
                    <a:lnTo>
                      <a:pt x="186216" y="295977"/>
                    </a:lnTo>
                    <a:lnTo>
                      <a:pt x="261849" y="371481"/>
                    </a:lnTo>
                    <a:close/>
                    <a:moveTo>
                      <a:pt x="60690" y="121206"/>
                    </a:moveTo>
                    <a:lnTo>
                      <a:pt x="60690" y="515070"/>
                    </a:lnTo>
                    <a:lnTo>
                      <a:pt x="546102" y="515070"/>
                    </a:lnTo>
                    <a:lnTo>
                      <a:pt x="546102" y="121206"/>
                    </a:lnTo>
                    <a:lnTo>
                      <a:pt x="515811" y="121206"/>
                    </a:lnTo>
                    <a:lnTo>
                      <a:pt x="515811" y="151454"/>
                    </a:lnTo>
                    <a:lnTo>
                      <a:pt x="455121" y="151454"/>
                    </a:lnTo>
                    <a:lnTo>
                      <a:pt x="455121" y="121206"/>
                    </a:lnTo>
                    <a:lnTo>
                      <a:pt x="394431" y="121206"/>
                    </a:lnTo>
                    <a:lnTo>
                      <a:pt x="394431" y="151454"/>
                    </a:lnTo>
                    <a:lnTo>
                      <a:pt x="333741" y="151454"/>
                    </a:lnTo>
                    <a:lnTo>
                      <a:pt x="333741" y="121206"/>
                    </a:lnTo>
                    <a:lnTo>
                      <a:pt x="273051" y="121206"/>
                    </a:lnTo>
                    <a:lnTo>
                      <a:pt x="273051" y="151454"/>
                    </a:lnTo>
                    <a:lnTo>
                      <a:pt x="212361" y="151454"/>
                    </a:lnTo>
                    <a:lnTo>
                      <a:pt x="212361" y="121206"/>
                    </a:lnTo>
                    <a:lnTo>
                      <a:pt x="151671" y="121206"/>
                    </a:lnTo>
                    <a:lnTo>
                      <a:pt x="151671" y="151454"/>
                    </a:lnTo>
                    <a:lnTo>
                      <a:pt x="90981" y="151454"/>
                    </a:lnTo>
                    <a:lnTo>
                      <a:pt x="90981" y="121206"/>
                    </a:lnTo>
                    <a:close/>
                    <a:moveTo>
                      <a:pt x="90981" y="0"/>
                    </a:moveTo>
                    <a:lnTo>
                      <a:pt x="151671" y="0"/>
                    </a:lnTo>
                    <a:lnTo>
                      <a:pt x="151671" y="60603"/>
                    </a:lnTo>
                    <a:lnTo>
                      <a:pt x="212361" y="60603"/>
                    </a:lnTo>
                    <a:lnTo>
                      <a:pt x="212361" y="0"/>
                    </a:lnTo>
                    <a:lnTo>
                      <a:pt x="273051" y="0"/>
                    </a:lnTo>
                    <a:lnTo>
                      <a:pt x="273051" y="60603"/>
                    </a:lnTo>
                    <a:lnTo>
                      <a:pt x="333741" y="60603"/>
                    </a:lnTo>
                    <a:lnTo>
                      <a:pt x="333741" y="0"/>
                    </a:lnTo>
                    <a:lnTo>
                      <a:pt x="394431" y="0"/>
                    </a:lnTo>
                    <a:lnTo>
                      <a:pt x="394431" y="60603"/>
                    </a:lnTo>
                    <a:lnTo>
                      <a:pt x="455121" y="60603"/>
                    </a:lnTo>
                    <a:lnTo>
                      <a:pt x="455121" y="0"/>
                    </a:lnTo>
                    <a:lnTo>
                      <a:pt x="515811" y="0"/>
                    </a:lnTo>
                    <a:lnTo>
                      <a:pt x="515811" y="60603"/>
                    </a:lnTo>
                    <a:lnTo>
                      <a:pt x="606792" y="60603"/>
                    </a:lnTo>
                    <a:lnTo>
                      <a:pt x="606792" y="575673"/>
                    </a:lnTo>
                    <a:lnTo>
                      <a:pt x="0" y="575673"/>
                    </a:lnTo>
                    <a:lnTo>
                      <a:pt x="0" y="60603"/>
                    </a:lnTo>
                    <a:lnTo>
                      <a:pt x="90981" y="606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Tree>
    <p:extLst>
      <p:ext uri="{BB962C8B-B14F-4D97-AF65-F5344CB8AC3E}">
        <p14:creationId xmlns:p14="http://schemas.microsoft.com/office/powerpoint/2010/main" val="1825864927"/>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a:xfrm rot="5400000">
            <a:off x="5491164" y="-1404232"/>
            <a:ext cx="1209675" cy="12192000"/>
          </a:xfrm>
          <a:prstGeom prst="rect">
            <a:avLst/>
          </a:prstGeom>
          <a:solidFill>
            <a:schemeClr val="bg1">
              <a:lumMod val="9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5" name="Group 12"/>
          <p:cNvGrpSpPr/>
          <p:nvPr/>
        </p:nvGrpSpPr>
        <p:grpSpPr>
          <a:xfrm>
            <a:off x="1622644" y="1884399"/>
            <a:ext cx="8871273" cy="1592768"/>
            <a:chOff x="2355850" y="1637680"/>
            <a:chExt cx="7418388" cy="1331913"/>
          </a:xfrm>
        </p:grpSpPr>
        <p:sp>
          <p:nvSpPr>
            <p:cNvPr id="26" name="Rectangle 2"/>
            <p:cNvSpPr/>
            <p:nvPr/>
          </p:nvSpPr>
          <p:spPr>
            <a:xfrm>
              <a:off x="2763838" y="2348880"/>
              <a:ext cx="1614487" cy="465138"/>
            </a:xfrm>
            <a:prstGeom prst="rect">
              <a:avLst/>
            </a:prstGeom>
            <a:pattFill prst="dkDnDiag">
              <a:fgClr>
                <a:schemeClr val="accent1">
                  <a:lumMod val="40000"/>
                  <a:lumOff val="60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7" name="Rectangle 3"/>
            <p:cNvSpPr/>
            <p:nvPr/>
          </p:nvSpPr>
          <p:spPr>
            <a:xfrm>
              <a:off x="7732713" y="2348880"/>
              <a:ext cx="1614487" cy="465138"/>
            </a:xfrm>
            <a:prstGeom prst="rect">
              <a:avLst/>
            </a:prstGeom>
            <a:pattFill prst="dkDnDiag">
              <a:fgClr>
                <a:schemeClr val="accent1">
                  <a:lumMod val="40000"/>
                  <a:lumOff val="60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8" name="Rectangle 4"/>
            <p:cNvSpPr/>
            <p:nvPr/>
          </p:nvSpPr>
          <p:spPr>
            <a:xfrm>
              <a:off x="6075363" y="2348880"/>
              <a:ext cx="1614487" cy="465138"/>
            </a:xfrm>
            <a:prstGeom prst="rect">
              <a:avLst/>
            </a:prstGeom>
            <a:pattFill prst="dkDnDiag">
              <a:fgClr>
                <a:schemeClr val="accent1">
                  <a:lumMod val="40000"/>
                  <a:lumOff val="60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9" name="Rectangle 5"/>
            <p:cNvSpPr/>
            <p:nvPr/>
          </p:nvSpPr>
          <p:spPr>
            <a:xfrm>
              <a:off x="4419600" y="2348880"/>
              <a:ext cx="1614488" cy="465138"/>
            </a:xfrm>
            <a:prstGeom prst="rect">
              <a:avLst/>
            </a:prstGeom>
            <a:pattFill prst="dkDnDiag">
              <a:fgClr>
                <a:schemeClr val="accent1">
                  <a:lumMod val="40000"/>
                  <a:lumOff val="60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0" name="Oval 7"/>
            <p:cNvSpPr/>
            <p:nvPr/>
          </p:nvSpPr>
          <p:spPr bwMode="auto">
            <a:xfrm>
              <a:off x="2355850" y="2158380"/>
              <a:ext cx="804863" cy="804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1" name="Oval 10"/>
            <p:cNvSpPr/>
            <p:nvPr/>
          </p:nvSpPr>
          <p:spPr bwMode="auto">
            <a:xfrm>
              <a:off x="3956050" y="2158380"/>
              <a:ext cx="804863" cy="804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2" name="Oval 13"/>
            <p:cNvSpPr/>
            <p:nvPr/>
          </p:nvSpPr>
          <p:spPr bwMode="auto">
            <a:xfrm>
              <a:off x="7323138" y="2158380"/>
              <a:ext cx="804862" cy="804863"/>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3" name="Oval 19"/>
            <p:cNvSpPr/>
            <p:nvPr/>
          </p:nvSpPr>
          <p:spPr bwMode="auto">
            <a:xfrm>
              <a:off x="5626100" y="2164730"/>
              <a:ext cx="804863" cy="804863"/>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4" name="Oval 24"/>
            <p:cNvSpPr/>
            <p:nvPr/>
          </p:nvSpPr>
          <p:spPr bwMode="auto">
            <a:xfrm>
              <a:off x="8969375" y="2164730"/>
              <a:ext cx="804863" cy="8048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5" name="TextBox 26"/>
            <p:cNvSpPr txBox="1">
              <a:spLocks/>
            </p:cNvSpPr>
            <p:nvPr/>
          </p:nvSpPr>
          <p:spPr bwMode="auto">
            <a:xfrm>
              <a:off x="2581804" y="1637680"/>
              <a:ext cx="351472" cy="334583"/>
            </a:xfrm>
            <a:prstGeom prst="rect">
              <a:avLst/>
            </a:prstGeom>
            <a:solidFill>
              <a:schemeClr val="bg1"/>
            </a:solidFill>
            <a:ln>
              <a:noFill/>
            </a:ln>
          </p:spPr>
          <p:txBody>
            <a:bodyPr wrap="none">
              <a:normAutofit lnSpcReduction="10000"/>
            </a:bodyPr>
            <a:lstStyle/>
            <a:p>
              <a:pPr algn="ctr" eaLnBrk="1" hangingPunct="1">
                <a:spcBef>
                  <a:spcPct val="0"/>
                </a:spcBef>
                <a:buFontTx/>
                <a:buNone/>
              </a:pPr>
              <a:r>
                <a:rPr lang="en-US" altLang="zh-CN"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01</a:t>
              </a:r>
            </a:p>
          </p:txBody>
        </p:sp>
        <p:sp>
          <p:nvSpPr>
            <p:cNvPr id="36" name="TextBox 27"/>
            <p:cNvSpPr txBox="1">
              <a:spLocks/>
            </p:cNvSpPr>
            <p:nvPr/>
          </p:nvSpPr>
          <p:spPr bwMode="auto">
            <a:xfrm>
              <a:off x="4185942" y="1637680"/>
              <a:ext cx="376940" cy="334583"/>
            </a:xfrm>
            <a:prstGeom prst="rect">
              <a:avLst/>
            </a:prstGeom>
            <a:solidFill>
              <a:schemeClr val="bg1"/>
            </a:solidFill>
            <a:ln>
              <a:noFill/>
            </a:ln>
          </p:spPr>
          <p:txBody>
            <a:bodyPr wrap="none">
              <a:normAutofit lnSpcReduction="10000"/>
            </a:bodyPr>
            <a:lstStyle/>
            <a:p>
              <a:pPr algn="ctr" eaLnBrk="1" hangingPunct="1">
                <a:spcBef>
                  <a:spcPct val="0"/>
                </a:spcBef>
                <a:buFontTx/>
                <a:buNone/>
              </a:pPr>
              <a:r>
                <a:rPr lang="en-US" altLang="zh-CN"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02</a:t>
              </a:r>
            </a:p>
          </p:txBody>
        </p:sp>
        <p:sp>
          <p:nvSpPr>
            <p:cNvPr id="37" name="TextBox 28"/>
            <p:cNvSpPr txBox="1">
              <a:spLocks/>
            </p:cNvSpPr>
            <p:nvPr/>
          </p:nvSpPr>
          <p:spPr bwMode="auto">
            <a:xfrm>
              <a:off x="5815547" y="1637680"/>
              <a:ext cx="383644" cy="334583"/>
            </a:xfrm>
            <a:prstGeom prst="rect">
              <a:avLst/>
            </a:prstGeom>
            <a:solidFill>
              <a:schemeClr val="bg1"/>
            </a:solidFill>
            <a:ln>
              <a:noFill/>
            </a:ln>
          </p:spPr>
          <p:txBody>
            <a:bodyPr wrap="none">
              <a:normAutofit lnSpcReduction="10000"/>
            </a:bodyPr>
            <a:lstStyle/>
            <a:p>
              <a:pPr algn="ctr" eaLnBrk="1" hangingPunct="1">
                <a:spcBef>
                  <a:spcPct val="0"/>
                </a:spcBef>
                <a:buFontTx/>
                <a:buNone/>
              </a:pPr>
              <a:r>
                <a:rPr lang="en-US" altLang="zh-CN"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03</a:t>
              </a:r>
            </a:p>
          </p:txBody>
        </p:sp>
        <p:sp>
          <p:nvSpPr>
            <p:cNvPr id="38" name="TextBox 29"/>
            <p:cNvSpPr txBox="1">
              <a:spLocks/>
            </p:cNvSpPr>
            <p:nvPr/>
          </p:nvSpPr>
          <p:spPr bwMode="auto">
            <a:xfrm>
              <a:off x="7451855" y="1637680"/>
              <a:ext cx="376940" cy="334583"/>
            </a:xfrm>
            <a:prstGeom prst="rect">
              <a:avLst/>
            </a:prstGeom>
            <a:solidFill>
              <a:schemeClr val="bg1"/>
            </a:solidFill>
            <a:ln>
              <a:noFill/>
            </a:ln>
          </p:spPr>
          <p:txBody>
            <a:bodyPr wrap="none">
              <a:normAutofit lnSpcReduction="10000"/>
            </a:bodyPr>
            <a:lstStyle/>
            <a:p>
              <a:pPr algn="ctr" eaLnBrk="1" hangingPunct="1">
                <a:spcBef>
                  <a:spcPct val="0"/>
                </a:spcBef>
                <a:buFontTx/>
                <a:buNone/>
              </a:pPr>
              <a:r>
                <a:rPr lang="en-US" altLang="zh-CN"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04</a:t>
              </a:r>
            </a:p>
          </p:txBody>
        </p:sp>
        <p:sp>
          <p:nvSpPr>
            <p:cNvPr id="39" name="TextBox 30"/>
            <p:cNvSpPr txBox="1">
              <a:spLocks/>
            </p:cNvSpPr>
            <p:nvPr/>
          </p:nvSpPr>
          <p:spPr bwMode="auto">
            <a:xfrm>
              <a:off x="9081459" y="1637680"/>
              <a:ext cx="580693" cy="334583"/>
            </a:xfrm>
            <a:prstGeom prst="rect">
              <a:avLst/>
            </a:prstGeom>
            <a:solidFill>
              <a:schemeClr val="bg1"/>
            </a:solidFill>
            <a:ln>
              <a:noFill/>
            </a:ln>
          </p:spPr>
          <p:txBody>
            <a:bodyPr wrap="none">
              <a:normAutofit lnSpcReduction="10000"/>
            </a:bodyPr>
            <a:lstStyle/>
            <a:p>
              <a:pPr algn="ctr" eaLnBrk="1" hangingPunct="1">
                <a:spcBef>
                  <a:spcPct val="0"/>
                </a:spcBef>
                <a:buFontTx/>
                <a:buNone/>
              </a:pPr>
              <a:r>
                <a:rPr lang="en-US" altLang="zh-CN" sz="2133">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GOAL</a:t>
              </a:r>
            </a:p>
          </p:txBody>
        </p:sp>
      </p:grpSp>
      <p:grpSp>
        <p:nvGrpSpPr>
          <p:cNvPr id="6" name="Group 11"/>
          <p:cNvGrpSpPr/>
          <p:nvPr/>
        </p:nvGrpSpPr>
        <p:grpSpPr>
          <a:xfrm>
            <a:off x="1018613" y="4302666"/>
            <a:ext cx="2164200" cy="523220"/>
            <a:chOff x="1018610" y="4302665"/>
            <a:chExt cx="2164199" cy="523220"/>
          </a:xfrm>
        </p:grpSpPr>
        <p:sp>
          <p:nvSpPr>
            <p:cNvPr id="22" name="TextBox 31"/>
            <p:cNvSpPr txBox="1">
              <a:spLocks/>
            </p:cNvSpPr>
            <p:nvPr/>
          </p:nvSpPr>
          <p:spPr bwMode="auto">
            <a:xfrm>
              <a:off x="1018610" y="4302665"/>
              <a:ext cx="598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p>
              <a:pPr eaLnBrk="1" hangingPunct="1">
                <a:spcBef>
                  <a:spcPct val="0"/>
                </a:spcBef>
                <a:buFontTx/>
                <a:buNone/>
              </a:pPr>
              <a:r>
                <a:rPr lang="en-US" altLang="zh-CN" sz="2667"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01</a:t>
              </a:r>
            </a:p>
          </p:txBody>
        </p:sp>
        <p:sp>
          <p:nvSpPr>
            <p:cNvPr id="24" name="TextBox 36"/>
            <p:cNvSpPr txBox="1">
              <a:spLocks/>
            </p:cNvSpPr>
            <p:nvPr/>
          </p:nvSpPr>
          <p:spPr bwMode="auto">
            <a:xfrm>
              <a:off x="1603182" y="4441164"/>
              <a:ext cx="1579627" cy="246221"/>
            </a:xfrm>
            <a:prstGeom prst="rect">
              <a:avLst/>
            </a:prstGeom>
            <a:noFill/>
            <a:ln w="9525">
              <a:noFill/>
              <a:miter lim="800000"/>
              <a:headEnd/>
              <a:tailEnd/>
            </a:ln>
          </p:spPr>
          <p:txBody>
            <a:bodyPr wrap="none" lIns="96000" tIns="0" rIns="288000" bIns="0" anchor="ctr" anchorCtr="0">
              <a:normAutofit fontScale="92500" lnSpcReduction="10000"/>
              <a:scene3d>
                <a:camera prst="orthographicFront"/>
                <a:lightRig rig="threePt" dir="t"/>
              </a:scene3d>
              <a:sp3d>
                <a:bevelT w="0" h="0"/>
              </a:sp3d>
            </a:bodyPr>
            <a:lstStyle/>
            <a:p>
              <a:pPr marL="0" lvl="1"/>
              <a:r>
                <a:rPr lang="zh-CN" altLang="en-US" sz="186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项目框架重构</a:t>
              </a:r>
            </a:p>
          </p:txBody>
        </p:sp>
      </p:grpSp>
      <p:grpSp>
        <p:nvGrpSpPr>
          <p:cNvPr id="7" name="Group 9"/>
          <p:cNvGrpSpPr/>
          <p:nvPr/>
        </p:nvGrpSpPr>
        <p:grpSpPr>
          <a:xfrm>
            <a:off x="3569294" y="4329837"/>
            <a:ext cx="2202557" cy="523220"/>
            <a:chOff x="3569292" y="4302665"/>
            <a:chExt cx="2202557" cy="523220"/>
          </a:xfrm>
        </p:grpSpPr>
        <p:sp>
          <p:nvSpPr>
            <p:cNvPr id="18" name="TextBox 34"/>
            <p:cNvSpPr txBox="1">
              <a:spLocks/>
            </p:cNvSpPr>
            <p:nvPr/>
          </p:nvSpPr>
          <p:spPr bwMode="auto">
            <a:xfrm>
              <a:off x="3569292" y="4302665"/>
              <a:ext cx="598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p>
              <a:pPr eaLnBrk="1" hangingPunct="1">
                <a:spcBef>
                  <a:spcPct val="0"/>
                </a:spcBef>
                <a:buFontTx/>
                <a:buNone/>
              </a:pPr>
              <a:r>
                <a:rPr lang="en-US" altLang="zh-CN" sz="2667"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02</a:t>
              </a:r>
            </a:p>
          </p:txBody>
        </p:sp>
        <p:sp>
          <p:nvSpPr>
            <p:cNvPr id="20" name="TextBox 41"/>
            <p:cNvSpPr txBox="1">
              <a:spLocks/>
            </p:cNvSpPr>
            <p:nvPr/>
          </p:nvSpPr>
          <p:spPr bwMode="auto">
            <a:xfrm>
              <a:off x="4192222" y="4413992"/>
              <a:ext cx="1579627" cy="246221"/>
            </a:xfrm>
            <a:prstGeom prst="rect">
              <a:avLst/>
            </a:prstGeom>
            <a:noFill/>
            <a:ln w="9525">
              <a:noFill/>
              <a:miter lim="800000"/>
              <a:headEnd/>
              <a:tailEnd/>
            </a:ln>
          </p:spPr>
          <p:txBody>
            <a:bodyPr wrap="none" lIns="96000" tIns="0" rIns="288000" bIns="0" anchor="ctr" anchorCtr="0">
              <a:normAutofit fontScale="92500" lnSpcReduction="10000"/>
              <a:scene3d>
                <a:camera prst="orthographicFront"/>
                <a:lightRig rig="threePt" dir="t"/>
              </a:scene3d>
              <a:sp3d>
                <a:bevelT w="0" h="0"/>
              </a:sp3d>
            </a:bodyPr>
            <a:lstStyle/>
            <a:p>
              <a:pPr marL="0" lvl="1"/>
              <a:r>
                <a:rPr lang="zh-CN" altLang="en-US" sz="186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 实现基础功能</a:t>
              </a:r>
            </a:p>
          </p:txBody>
        </p:sp>
      </p:grpSp>
      <p:grpSp>
        <p:nvGrpSpPr>
          <p:cNvPr id="8" name="Group 8"/>
          <p:cNvGrpSpPr/>
          <p:nvPr/>
        </p:nvGrpSpPr>
        <p:grpSpPr>
          <a:xfrm>
            <a:off x="6176316" y="4330776"/>
            <a:ext cx="2285515" cy="523220"/>
            <a:chOff x="6176314" y="4302665"/>
            <a:chExt cx="2285515" cy="523220"/>
          </a:xfrm>
        </p:grpSpPr>
        <p:sp>
          <p:nvSpPr>
            <p:cNvPr id="14" name="TextBox 37"/>
            <p:cNvSpPr txBox="1">
              <a:spLocks/>
            </p:cNvSpPr>
            <p:nvPr/>
          </p:nvSpPr>
          <p:spPr bwMode="auto">
            <a:xfrm>
              <a:off x="6176314" y="4302665"/>
              <a:ext cx="598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p>
              <a:pPr eaLnBrk="1" hangingPunct="1">
                <a:spcBef>
                  <a:spcPct val="0"/>
                </a:spcBef>
                <a:buFontTx/>
                <a:buNone/>
              </a:pPr>
              <a:r>
                <a:rPr lang="en-US" altLang="zh-CN" sz="2667"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03</a:t>
              </a:r>
            </a:p>
          </p:txBody>
        </p:sp>
        <p:sp>
          <p:nvSpPr>
            <p:cNvPr id="16" name="TextBox 58"/>
            <p:cNvSpPr txBox="1">
              <a:spLocks/>
            </p:cNvSpPr>
            <p:nvPr/>
          </p:nvSpPr>
          <p:spPr bwMode="auto">
            <a:xfrm>
              <a:off x="6882202" y="4413053"/>
              <a:ext cx="1579627" cy="246221"/>
            </a:xfrm>
            <a:prstGeom prst="rect">
              <a:avLst/>
            </a:prstGeom>
            <a:noFill/>
            <a:ln w="9525">
              <a:noFill/>
              <a:miter lim="800000"/>
              <a:headEnd/>
              <a:tailEnd/>
            </a:ln>
          </p:spPr>
          <p:txBody>
            <a:bodyPr wrap="none" lIns="96000" tIns="0" rIns="288000" bIns="0" anchor="ctr" anchorCtr="0">
              <a:normAutofit fontScale="92500" lnSpcReduction="10000"/>
              <a:scene3d>
                <a:camera prst="orthographicFront"/>
                <a:lightRig rig="threePt" dir="t"/>
              </a:scene3d>
              <a:sp3d>
                <a:bevelT w="0" h="0"/>
              </a:sp3d>
            </a:bodyPr>
            <a:lstStyle/>
            <a:p>
              <a:pPr marL="0" lvl="1"/>
              <a:r>
                <a:rPr lang="zh-CN" altLang="en-US" sz="186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添加新的功能 </a:t>
              </a:r>
            </a:p>
          </p:txBody>
        </p:sp>
      </p:grpSp>
      <p:grpSp>
        <p:nvGrpSpPr>
          <p:cNvPr id="9" name="Group 6"/>
          <p:cNvGrpSpPr/>
          <p:nvPr/>
        </p:nvGrpSpPr>
        <p:grpSpPr>
          <a:xfrm>
            <a:off x="8760952" y="4330776"/>
            <a:ext cx="2177803" cy="523220"/>
            <a:chOff x="8760952" y="4302665"/>
            <a:chExt cx="2177803" cy="523220"/>
          </a:xfrm>
        </p:grpSpPr>
        <p:sp>
          <p:nvSpPr>
            <p:cNvPr id="10" name="TextBox 40"/>
            <p:cNvSpPr txBox="1">
              <a:spLocks/>
            </p:cNvSpPr>
            <p:nvPr/>
          </p:nvSpPr>
          <p:spPr bwMode="auto">
            <a:xfrm>
              <a:off x="8760952" y="4302665"/>
              <a:ext cx="598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p>
              <a:pPr eaLnBrk="1" hangingPunct="1">
                <a:spcBef>
                  <a:spcPct val="0"/>
                </a:spcBef>
                <a:buFontTx/>
                <a:buNone/>
              </a:pPr>
              <a:r>
                <a:rPr lang="en-US" altLang="zh-CN" sz="2667" b="1">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04</a:t>
              </a:r>
            </a:p>
          </p:txBody>
        </p:sp>
        <p:sp>
          <p:nvSpPr>
            <p:cNvPr id="12" name="TextBox 61"/>
            <p:cNvSpPr txBox="1">
              <a:spLocks/>
            </p:cNvSpPr>
            <p:nvPr/>
          </p:nvSpPr>
          <p:spPr bwMode="auto">
            <a:xfrm>
              <a:off x="9359128" y="4410041"/>
              <a:ext cx="1579627" cy="246221"/>
            </a:xfrm>
            <a:prstGeom prst="rect">
              <a:avLst/>
            </a:prstGeom>
            <a:noFill/>
            <a:ln w="9525">
              <a:noFill/>
              <a:miter lim="800000"/>
              <a:headEnd/>
              <a:tailEnd/>
            </a:ln>
          </p:spPr>
          <p:txBody>
            <a:bodyPr wrap="none" lIns="96000" tIns="0" rIns="288000" bIns="0" anchor="ctr" anchorCtr="0">
              <a:normAutofit fontScale="92500" lnSpcReduction="10000"/>
              <a:scene3d>
                <a:camera prst="orthographicFront"/>
                <a:lightRig rig="threePt" dir="t"/>
              </a:scene3d>
              <a:sp3d>
                <a:bevelT w="0" h="0"/>
              </a:sp3d>
            </a:bodyPr>
            <a:lstStyle/>
            <a:p>
              <a:pPr marL="0" lvl="1"/>
              <a:r>
                <a:rPr lang="zh-CN" altLang="en-US" sz="1867" b="1" dirty="0">
                  <a:solidFill>
                    <a:schemeClr val="bg1">
                      <a:lumMod val="50000"/>
                    </a:schemeClr>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全方位整理优化 </a:t>
              </a:r>
            </a:p>
          </p:txBody>
        </p:sp>
      </p:grpSp>
      <p:grpSp>
        <p:nvGrpSpPr>
          <p:cNvPr id="45" name="组合 44">
            <a:extLst>
              <a:ext uri="{FF2B5EF4-FFF2-40B4-BE49-F238E27FC236}">
                <a16:creationId xmlns:a16="http://schemas.microsoft.com/office/drawing/2014/main" id="{9CF4ED71-AE4B-4800-8D72-F15A9A4A411F}"/>
              </a:ext>
            </a:extLst>
          </p:cNvPr>
          <p:cNvGrpSpPr/>
          <p:nvPr/>
        </p:nvGrpSpPr>
        <p:grpSpPr>
          <a:xfrm>
            <a:off x="-450977" y="107268"/>
            <a:ext cx="4135662" cy="844457"/>
            <a:chOff x="-427199" y="288747"/>
            <a:chExt cx="4135662" cy="844457"/>
          </a:xfrm>
        </p:grpSpPr>
        <p:sp>
          <p:nvSpPr>
            <p:cNvPr id="46" name="椭圆 45">
              <a:extLst>
                <a:ext uri="{FF2B5EF4-FFF2-40B4-BE49-F238E27FC236}">
                  <a16:creationId xmlns:a16="http://schemas.microsoft.com/office/drawing/2014/main" id="{168E4946-E94E-4406-9A5F-5636648BF0E9}"/>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7" name="文本框 46">
              <a:extLst>
                <a:ext uri="{FF2B5EF4-FFF2-40B4-BE49-F238E27FC236}">
                  <a16:creationId xmlns:a16="http://schemas.microsoft.com/office/drawing/2014/main" id="{02F4D59D-42D4-41A0-9B4D-776F9F491221}"/>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学期规划</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3" name="图片 2">
            <a:extLst>
              <a:ext uri="{FF2B5EF4-FFF2-40B4-BE49-F238E27FC236}">
                <a16:creationId xmlns:a16="http://schemas.microsoft.com/office/drawing/2014/main" id="{86E625CC-29F1-400E-BB47-1E9576320D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20326" y="2698828"/>
            <a:ext cx="628351" cy="628351"/>
          </a:xfrm>
          <a:prstGeom prst="rect">
            <a:avLst/>
          </a:prstGeom>
        </p:spPr>
      </p:pic>
      <p:pic>
        <p:nvPicPr>
          <p:cNvPr id="49" name="图片 48">
            <a:extLst>
              <a:ext uri="{FF2B5EF4-FFF2-40B4-BE49-F238E27FC236}">
                <a16:creationId xmlns:a16="http://schemas.microsoft.com/office/drawing/2014/main" id="{D645066B-79B2-4657-94FB-4EA1D2987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615" y="2638745"/>
            <a:ext cx="652377" cy="652377"/>
          </a:xfrm>
          <a:prstGeom prst="rect">
            <a:avLst/>
          </a:prstGeom>
        </p:spPr>
      </p:pic>
      <p:pic>
        <p:nvPicPr>
          <p:cNvPr id="51" name="图片 50">
            <a:extLst>
              <a:ext uri="{FF2B5EF4-FFF2-40B4-BE49-F238E27FC236}">
                <a16:creationId xmlns:a16="http://schemas.microsoft.com/office/drawing/2014/main" id="{5B52FB09-7C6A-4E12-A252-BF42B637C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023" y="2686815"/>
            <a:ext cx="556235" cy="556235"/>
          </a:xfrm>
          <a:prstGeom prst="rect">
            <a:avLst/>
          </a:prstGeom>
        </p:spPr>
      </p:pic>
      <p:pic>
        <p:nvPicPr>
          <p:cNvPr id="53" name="图片 52">
            <a:extLst>
              <a:ext uri="{FF2B5EF4-FFF2-40B4-BE49-F238E27FC236}">
                <a16:creationId xmlns:a16="http://schemas.microsoft.com/office/drawing/2014/main" id="{985687DD-3177-44B6-BA01-7BD27124A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772" y="2625397"/>
            <a:ext cx="765858" cy="765858"/>
          </a:xfrm>
          <a:prstGeom prst="rect">
            <a:avLst/>
          </a:prstGeom>
        </p:spPr>
      </p:pic>
      <p:pic>
        <p:nvPicPr>
          <p:cNvPr id="55" name="图片 54">
            <a:extLst>
              <a:ext uri="{FF2B5EF4-FFF2-40B4-BE49-F238E27FC236}">
                <a16:creationId xmlns:a16="http://schemas.microsoft.com/office/drawing/2014/main" id="{374009E2-C764-4DF6-B661-03ACFD6D82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4896" y="2618142"/>
            <a:ext cx="773113" cy="773113"/>
          </a:xfrm>
          <a:prstGeom prst="rect">
            <a:avLst/>
          </a:prstGeom>
        </p:spPr>
      </p:pic>
      <p:pic>
        <p:nvPicPr>
          <p:cNvPr id="40" name="图片 39">
            <a:extLst>
              <a:ext uri="{FF2B5EF4-FFF2-40B4-BE49-F238E27FC236}">
                <a16:creationId xmlns:a16="http://schemas.microsoft.com/office/drawing/2014/main" id="{0127061F-472C-4F9F-B56F-D5CDF85129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5458" y="266764"/>
            <a:ext cx="1930683" cy="1448012"/>
          </a:xfrm>
          <a:prstGeom prst="rect">
            <a:avLst/>
          </a:prstGeom>
        </p:spPr>
      </p:pic>
    </p:spTree>
    <p:extLst>
      <p:ext uri="{BB962C8B-B14F-4D97-AF65-F5344CB8AC3E}">
        <p14:creationId xmlns:p14="http://schemas.microsoft.com/office/powerpoint/2010/main" val="1131190483"/>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12E0C67-EAF1-447B-9477-19A968879BBC}"/>
              </a:ext>
            </a:extLst>
          </p:cNvPr>
          <p:cNvGrpSpPr/>
          <p:nvPr/>
        </p:nvGrpSpPr>
        <p:grpSpPr>
          <a:xfrm>
            <a:off x="4761" y="3635930"/>
            <a:ext cx="5615966" cy="3222069"/>
            <a:chOff x="4761" y="3635930"/>
            <a:chExt cx="5615966" cy="3222069"/>
          </a:xfrm>
        </p:grpSpPr>
        <p:sp>
          <p:nvSpPr>
            <p:cNvPr id="21" name="等腰三角形 20"/>
            <p:cNvSpPr/>
            <p:nvPr/>
          </p:nvSpPr>
          <p:spPr>
            <a:xfrm flipH="1">
              <a:off x="4761" y="3635930"/>
              <a:ext cx="3175001" cy="3222069"/>
            </a:xfrm>
            <a:prstGeom prst="triangle">
              <a:avLst>
                <a:gd name="adj" fmla="val 100000"/>
              </a:avLst>
            </a:prstGeom>
            <a:solidFill>
              <a:srgbClr val="DF934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nvGrpSpPr>
            <p:cNvPr id="26" name="组合 25"/>
            <p:cNvGrpSpPr/>
            <p:nvPr/>
          </p:nvGrpSpPr>
          <p:grpSpPr>
            <a:xfrm>
              <a:off x="1663921" y="5816913"/>
              <a:ext cx="465934" cy="228287"/>
              <a:chOff x="2211166" y="3781426"/>
              <a:chExt cx="624113" cy="305787"/>
            </a:xfrm>
          </p:grpSpPr>
          <p:sp>
            <p:nvSpPr>
              <p:cNvPr id="23" name="箭头: V 形 22"/>
              <p:cNvSpPr/>
              <p:nvPr/>
            </p:nvSpPr>
            <p:spPr>
              <a:xfrm>
                <a:off x="2211166" y="3781426"/>
                <a:ext cx="223460" cy="305787"/>
              </a:xfrm>
              <a:prstGeom prst="chevron">
                <a:avLst>
                  <a:gd name="adj" fmla="val 65385"/>
                </a:avLst>
              </a:prstGeom>
              <a:solidFill>
                <a:srgbClr val="DF9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4" name="箭头: V 形 23"/>
              <p:cNvSpPr/>
              <p:nvPr/>
            </p:nvSpPr>
            <p:spPr>
              <a:xfrm>
                <a:off x="2411492" y="3781426"/>
                <a:ext cx="223460" cy="305787"/>
              </a:xfrm>
              <a:prstGeom prst="chevron">
                <a:avLst>
                  <a:gd name="adj" fmla="val 65385"/>
                </a:avLst>
              </a:prstGeom>
              <a:solidFill>
                <a:srgbClr val="DF9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5" name="箭头: V 形 24"/>
              <p:cNvSpPr/>
              <p:nvPr/>
            </p:nvSpPr>
            <p:spPr>
              <a:xfrm>
                <a:off x="2611819" y="3781426"/>
                <a:ext cx="223460" cy="305787"/>
              </a:xfrm>
              <a:prstGeom prst="chevron">
                <a:avLst>
                  <a:gd name="adj" fmla="val 65385"/>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7" name="文本框 6"/>
            <p:cNvSpPr txBox="1"/>
            <p:nvPr/>
          </p:nvSpPr>
          <p:spPr bwMode="auto">
            <a:xfrm>
              <a:off x="1496402" y="4270375"/>
              <a:ext cx="4124325" cy="7067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dist">
                <a:defRPr/>
              </a:pPr>
              <a:r>
                <a:rPr lang="zh-CN" altLang="en-US" sz="4000" dirty="0">
                  <a:solidFill>
                    <a:srgbClr val="DF9343"/>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项目展示</a:t>
              </a:r>
            </a:p>
          </p:txBody>
        </p:sp>
      </p:grpSp>
      <p:grpSp>
        <p:nvGrpSpPr>
          <p:cNvPr id="11" name="组合 10">
            <a:extLst>
              <a:ext uri="{FF2B5EF4-FFF2-40B4-BE49-F238E27FC236}">
                <a16:creationId xmlns:a16="http://schemas.microsoft.com/office/drawing/2014/main" id="{ED911DE5-DA92-4887-8F7D-EEBD1F888DFC}"/>
              </a:ext>
            </a:extLst>
          </p:cNvPr>
          <p:cNvGrpSpPr/>
          <p:nvPr/>
        </p:nvGrpSpPr>
        <p:grpSpPr>
          <a:xfrm>
            <a:off x="1397688" y="0"/>
            <a:ext cx="9787837" cy="5886450"/>
            <a:chOff x="1397688" y="0"/>
            <a:chExt cx="9787837" cy="5886450"/>
          </a:xfrm>
        </p:grpSpPr>
        <p:pic>
          <p:nvPicPr>
            <p:cNvPr id="27" name="图片 26">
              <a:extLst>
                <a:ext uri="{FF2B5EF4-FFF2-40B4-BE49-F238E27FC236}">
                  <a16:creationId xmlns:a16="http://schemas.microsoft.com/office/drawing/2014/main" id="{AE30AB9F-92C8-4EE9-AFBC-FEBFE6D670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72420" y="3562"/>
              <a:ext cx="6971381" cy="3757017"/>
            </a:xfrm>
            <a:prstGeom prst="rect">
              <a:avLst/>
            </a:prstGeom>
          </p:spPr>
        </p:pic>
        <p:sp>
          <p:nvSpPr>
            <p:cNvPr id="3" name="箭头: 五边形 2"/>
            <p:cNvSpPr/>
            <p:nvPr/>
          </p:nvSpPr>
          <p:spPr>
            <a:xfrm rot="5400000">
              <a:off x="6875463" y="1576387"/>
              <a:ext cx="5886450" cy="2733675"/>
            </a:xfrm>
            <a:prstGeom prst="homePlate">
              <a:avLst/>
            </a:prstGeom>
            <a:solidFill>
              <a:srgbClr val="DF9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 name="文本框 3"/>
            <p:cNvSpPr txBox="1"/>
            <p:nvPr/>
          </p:nvSpPr>
          <p:spPr bwMode="auto">
            <a:xfrm>
              <a:off x="8504237" y="227960"/>
              <a:ext cx="2628901" cy="264687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03</a:t>
              </a:r>
            </a:p>
          </p:txBody>
        </p:sp>
        <p:sp>
          <p:nvSpPr>
            <p:cNvPr id="5" name="文本框 4"/>
            <p:cNvSpPr txBox="1"/>
            <p:nvPr/>
          </p:nvSpPr>
          <p:spPr bwMode="auto">
            <a:xfrm>
              <a:off x="8766175" y="3635931"/>
              <a:ext cx="2105026" cy="738664"/>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This template is exclusively designed by Fei </a:t>
              </a:r>
              <a:r>
                <a:rPr kumimoji="0" lang="en-US" altLang="zh-CN" sz="1400" b="0" i="0" u="none" strike="noStrike" kern="1200" cap="none" spc="0" normalizeH="0" baseline="0" noProof="0" dirty="0" err="1">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er</a:t>
              </a:r>
              <a:r>
                <a:rPr kumimoji="0" lang="en-US" altLang="zh-CN" sz="14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rPr>
                <a:t> creative</a:t>
              </a:r>
            </a:p>
          </p:txBody>
        </p:sp>
        <p:grpSp>
          <p:nvGrpSpPr>
            <p:cNvPr id="2" name="组合 1">
              <a:extLst>
                <a:ext uri="{FF2B5EF4-FFF2-40B4-BE49-F238E27FC236}">
                  <a16:creationId xmlns:a16="http://schemas.microsoft.com/office/drawing/2014/main" id="{EB8076B5-2538-4040-AB1F-1BCC66B8DF87}"/>
                </a:ext>
              </a:extLst>
            </p:cNvPr>
            <p:cNvGrpSpPr/>
            <p:nvPr/>
          </p:nvGrpSpPr>
          <p:grpSpPr>
            <a:xfrm>
              <a:off x="1397688" y="735458"/>
              <a:ext cx="272310" cy="2268552"/>
              <a:chOff x="1397688" y="735458"/>
              <a:chExt cx="272310" cy="2268552"/>
            </a:xfrm>
          </p:grpSpPr>
          <p:sp>
            <p:nvSpPr>
              <p:cNvPr id="30" name="Oval 11"/>
              <p:cNvSpPr/>
              <p:nvPr/>
            </p:nvSpPr>
            <p:spPr>
              <a:xfrm>
                <a:off x="1397688" y="735458"/>
                <a:ext cx="272310" cy="229117"/>
              </a:xfrm>
              <a:custGeom>
                <a:avLst/>
                <a:gdLst>
                  <a:gd name="connsiteX0" fmla="*/ 491732 w 609050"/>
                  <a:gd name="connsiteY0" fmla="*/ 464941 h 512446"/>
                  <a:gd name="connsiteX1" fmla="*/ 481173 w 609050"/>
                  <a:gd name="connsiteY1" fmla="*/ 475479 h 512446"/>
                  <a:gd name="connsiteX2" fmla="*/ 491732 w 609050"/>
                  <a:gd name="connsiteY2" fmla="*/ 486101 h 512446"/>
                  <a:gd name="connsiteX3" fmla="*/ 555168 w 609050"/>
                  <a:gd name="connsiteY3" fmla="*/ 486101 h 512446"/>
                  <a:gd name="connsiteX4" fmla="*/ 565726 w 609050"/>
                  <a:gd name="connsiteY4" fmla="*/ 475479 h 512446"/>
                  <a:gd name="connsiteX5" fmla="*/ 555168 w 609050"/>
                  <a:gd name="connsiteY5" fmla="*/ 464941 h 512446"/>
                  <a:gd name="connsiteX6" fmla="*/ 29916 w 609050"/>
                  <a:gd name="connsiteY6" fmla="*/ 445621 h 512446"/>
                  <a:gd name="connsiteX7" fmla="*/ 579134 w 609050"/>
                  <a:gd name="connsiteY7" fmla="*/ 445621 h 512446"/>
                  <a:gd name="connsiteX8" fmla="*/ 609050 w 609050"/>
                  <a:gd name="connsiteY8" fmla="*/ 475563 h 512446"/>
                  <a:gd name="connsiteX9" fmla="*/ 609050 w 609050"/>
                  <a:gd name="connsiteY9" fmla="*/ 482588 h 512446"/>
                  <a:gd name="connsiteX10" fmla="*/ 579134 w 609050"/>
                  <a:gd name="connsiteY10" fmla="*/ 512446 h 512446"/>
                  <a:gd name="connsiteX11" fmla="*/ 29916 w 609050"/>
                  <a:gd name="connsiteY11" fmla="*/ 512446 h 512446"/>
                  <a:gd name="connsiteX12" fmla="*/ 0 w 609050"/>
                  <a:gd name="connsiteY12" fmla="*/ 482588 h 512446"/>
                  <a:gd name="connsiteX13" fmla="*/ 0 w 609050"/>
                  <a:gd name="connsiteY13" fmla="*/ 475563 h 512446"/>
                  <a:gd name="connsiteX14" fmla="*/ 29916 w 609050"/>
                  <a:gd name="connsiteY14" fmla="*/ 445621 h 512446"/>
                  <a:gd name="connsiteX15" fmla="*/ 58946 w 609050"/>
                  <a:gd name="connsiteY15" fmla="*/ 57153 h 512446"/>
                  <a:gd name="connsiteX16" fmla="*/ 58946 w 609050"/>
                  <a:gd name="connsiteY16" fmla="*/ 356223 h 512446"/>
                  <a:gd name="connsiteX17" fmla="*/ 550175 w 609050"/>
                  <a:gd name="connsiteY17" fmla="*/ 356223 h 512446"/>
                  <a:gd name="connsiteX18" fmla="*/ 550175 w 609050"/>
                  <a:gd name="connsiteY18" fmla="*/ 57153 h 512446"/>
                  <a:gd name="connsiteX19" fmla="*/ 80147 w 609050"/>
                  <a:gd name="connsiteY19" fmla="*/ 0 h 512446"/>
                  <a:gd name="connsiteX20" fmla="*/ 529057 w 609050"/>
                  <a:gd name="connsiteY20" fmla="*/ 0 h 512446"/>
                  <a:gd name="connsiteX21" fmla="*/ 575650 w 609050"/>
                  <a:gd name="connsiteY21" fmla="*/ 19414 h 512446"/>
                  <a:gd name="connsiteX22" fmla="*/ 595007 w 609050"/>
                  <a:gd name="connsiteY22" fmla="*/ 65939 h 512446"/>
                  <a:gd name="connsiteX23" fmla="*/ 595007 w 609050"/>
                  <a:gd name="connsiteY23" fmla="*/ 355972 h 512446"/>
                  <a:gd name="connsiteX24" fmla="*/ 575650 w 609050"/>
                  <a:gd name="connsiteY24" fmla="*/ 402497 h 512446"/>
                  <a:gd name="connsiteX25" fmla="*/ 529057 w 609050"/>
                  <a:gd name="connsiteY25" fmla="*/ 421911 h 512446"/>
                  <a:gd name="connsiteX26" fmla="*/ 80147 w 609050"/>
                  <a:gd name="connsiteY26" fmla="*/ 421911 h 512446"/>
                  <a:gd name="connsiteX27" fmla="*/ 33555 w 609050"/>
                  <a:gd name="connsiteY27" fmla="*/ 402497 h 512446"/>
                  <a:gd name="connsiteX28" fmla="*/ 14113 w 609050"/>
                  <a:gd name="connsiteY28" fmla="*/ 355972 h 512446"/>
                  <a:gd name="connsiteX29" fmla="*/ 14113 w 609050"/>
                  <a:gd name="connsiteY29" fmla="*/ 65939 h 512446"/>
                  <a:gd name="connsiteX30" fmla="*/ 33555 w 609050"/>
                  <a:gd name="connsiteY30" fmla="*/ 19414 h 512446"/>
                  <a:gd name="connsiteX31" fmla="*/ 80147 w 609050"/>
                  <a:gd name="connsiteY3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050" h="512446">
                    <a:moveTo>
                      <a:pt x="491732" y="464941"/>
                    </a:moveTo>
                    <a:cubicBezTo>
                      <a:pt x="485950" y="464941"/>
                      <a:pt x="481173" y="469708"/>
                      <a:pt x="481173" y="475479"/>
                    </a:cubicBezTo>
                    <a:cubicBezTo>
                      <a:pt x="481173" y="481333"/>
                      <a:pt x="485950" y="486101"/>
                      <a:pt x="491732" y="486101"/>
                    </a:cubicBezTo>
                    <a:lnTo>
                      <a:pt x="555168" y="486101"/>
                    </a:lnTo>
                    <a:cubicBezTo>
                      <a:pt x="561033" y="486101"/>
                      <a:pt x="565726" y="481333"/>
                      <a:pt x="565726" y="475479"/>
                    </a:cubicBezTo>
                    <a:cubicBezTo>
                      <a:pt x="565726" y="469708"/>
                      <a:pt x="561033" y="464941"/>
                      <a:pt x="555168" y="464941"/>
                    </a:cubicBezTo>
                    <a:close/>
                    <a:moveTo>
                      <a:pt x="29916" y="445621"/>
                    </a:moveTo>
                    <a:lnTo>
                      <a:pt x="579134" y="445621"/>
                    </a:lnTo>
                    <a:cubicBezTo>
                      <a:pt x="595642" y="445621"/>
                      <a:pt x="609050" y="459003"/>
                      <a:pt x="609050" y="475563"/>
                    </a:cubicBezTo>
                    <a:lnTo>
                      <a:pt x="609050" y="482588"/>
                    </a:lnTo>
                    <a:cubicBezTo>
                      <a:pt x="609050" y="499064"/>
                      <a:pt x="595642" y="512446"/>
                      <a:pt x="579134" y="512446"/>
                    </a:cubicBezTo>
                    <a:lnTo>
                      <a:pt x="29916" y="512446"/>
                    </a:lnTo>
                    <a:cubicBezTo>
                      <a:pt x="13408" y="512446"/>
                      <a:pt x="0" y="499064"/>
                      <a:pt x="0" y="482588"/>
                    </a:cubicBezTo>
                    <a:lnTo>
                      <a:pt x="0" y="475563"/>
                    </a:lnTo>
                    <a:cubicBezTo>
                      <a:pt x="0" y="459003"/>
                      <a:pt x="13408" y="445621"/>
                      <a:pt x="29916" y="445621"/>
                    </a:cubicBezTo>
                    <a:close/>
                    <a:moveTo>
                      <a:pt x="58946" y="57153"/>
                    </a:moveTo>
                    <a:lnTo>
                      <a:pt x="58946" y="356223"/>
                    </a:lnTo>
                    <a:lnTo>
                      <a:pt x="550175" y="356223"/>
                    </a:lnTo>
                    <a:lnTo>
                      <a:pt x="550175" y="57153"/>
                    </a:lnTo>
                    <a:close/>
                    <a:moveTo>
                      <a:pt x="80147" y="0"/>
                    </a:moveTo>
                    <a:lnTo>
                      <a:pt x="529057" y="0"/>
                    </a:lnTo>
                    <a:cubicBezTo>
                      <a:pt x="547158" y="0"/>
                      <a:pt x="562745" y="6443"/>
                      <a:pt x="575650" y="19414"/>
                    </a:cubicBezTo>
                    <a:cubicBezTo>
                      <a:pt x="588555" y="32300"/>
                      <a:pt x="595007" y="47781"/>
                      <a:pt x="595007" y="65939"/>
                    </a:cubicBezTo>
                    <a:lnTo>
                      <a:pt x="595007" y="355972"/>
                    </a:lnTo>
                    <a:cubicBezTo>
                      <a:pt x="595007" y="374130"/>
                      <a:pt x="588555" y="389611"/>
                      <a:pt x="575650" y="402497"/>
                    </a:cubicBezTo>
                    <a:cubicBezTo>
                      <a:pt x="562745" y="415468"/>
                      <a:pt x="547158" y="421911"/>
                      <a:pt x="529057" y="421911"/>
                    </a:cubicBezTo>
                    <a:lnTo>
                      <a:pt x="80147" y="421911"/>
                    </a:lnTo>
                    <a:cubicBezTo>
                      <a:pt x="61962" y="421911"/>
                      <a:pt x="46460" y="415468"/>
                      <a:pt x="33555" y="402497"/>
                    </a:cubicBezTo>
                    <a:cubicBezTo>
                      <a:pt x="20566" y="389611"/>
                      <a:pt x="14113" y="374046"/>
                      <a:pt x="14113" y="355972"/>
                    </a:cubicBezTo>
                    <a:lnTo>
                      <a:pt x="14113" y="65939"/>
                    </a:lnTo>
                    <a:cubicBezTo>
                      <a:pt x="14113" y="47781"/>
                      <a:pt x="20566" y="32300"/>
                      <a:pt x="33555" y="19414"/>
                    </a:cubicBezTo>
                    <a:cubicBezTo>
                      <a:pt x="46460" y="6443"/>
                      <a:pt x="61962" y="0"/>
                      <a:pt x="80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3" name="Oval 15"/>
              <p:cNvSpPr/>
              <p:nvPr/>
            </p:nvSpPr>
            <p:spPr>
              <a:xfrm>
                <a:off x="1431966" y="1726273"/>
                <a:ext cx="203754" cy="272309"/>
              </a:xfrm>
              <a:custGeom>
                <a:avLst/>
                <a:gdLst>
                  <a:gd name="connsiteX0" fmla="*/ 225169 w 450489"/>
                  <a:gd name="connsiteY0" fmla="*/ 164809 h 602064"/>
                  <a:gd name="connsiteX1" fmla="*/ 166100 w 450489"/>
                  <a:gd name="connsiteY1" fmla="*/ 223945 h 602064"/>
                  <a:gd name="connsiteX2" fmla="*/ 225169 w 450489"/>
                  <a:gd name="connsiteY2" fmla="*/ 282930 h 602064"/>
                  <a:gd name="connsiteX3" fmla="*/ 284389 w 450489"/>
                  <a:gd name="connsiteY3" fmla="*/ 223945 h 602064"/>
                  <a:gd name="connsiteX4" fmla="*/ 225169 w 450489"/>
                  <a:gd name="connsiteY4" fmla="*/ 164809 h 602064"/>
                  <a:gd name="connsiteX5" fmla="*/ 225169 w 450489"/>
                  <a:gd name="connsiteY5" fmla="*/ 100062 h 602064"/>
                  <a:gd name="connsiteX6" fmla="*/ 349228 w 450489"/>
                  <a:gd name="connsiteY6" fmla="*/ 223945 h 602064"/>
                  <a:gd name="connsiteX7" fmla="*/ 225169 w 450489"/>
                  <a:gd name="connsiteY7" fmla="*/ 347676 h 602064"/>
                  <a:gd name="connsiteX8" fmla="*/ 101261 w 450489"/>
                  <a:gd name="connsiteY8" fmla="*/ 223945 h 602064"/>
                  <a:gd name="connsiteX9" fmla="*/ 225169 w 450489"/>
                  <a:gd name="connsiteY9" fmla="*/ 100062 h 602064"/>
                  <a:gd name="connsiteX10" fmla="*/ 225169 w 450489"/>
                  <a:gd name="connsiteY10" fmla="*/ 35781 h 602064"/>
                  <a:gd name="connsiteX11" fmla="*/ 36895 w 450489"/>
                  <a:gd name="connsiteY11" fmla="*/ 223936 h 602064"/>
                  <a:gd name="connsiteX12" fmla="*/ 225169 w 450489"/>
                  <a:gd name="connsiteY12" fmla="*/ 411939 h 602064"/>
                  <a:gd name="connsiteX13" fmla="*/ 413442 w 450489"/>
                  <a:gd name="connsiteY13" fmla="*/ 223936 h 602064"/>
                  <a:gd name="connsiteX14" fmla="*/ 225169 w 450489"/>
                  <a:gd name="connsiteY14" fmla="*/ 35781 h 602064"/>
                  <a:gd name="connsiteX15" fmla="*/ 225169 w 450489"/>
                  <a:gd name="connsiteY15" fmla="*/ 0 h 602064"/>
                  <a:gd name="connsiteX16" fmla="*/ 450489 w 450489"/>
                  <a:gd name="connsiteY16" fmla="*/ 224845 h 602064"/>
                  <a:gd name="connsiteX17" fmla="*/ 225169 w 450489"/>
                  <a:gd name="connsiteY17" fmla="*/ 602064 h 602064"/>
                  <a:gd name="connsiteX18" fmla="*/ 0 w 450489"/>
                  <a:gd name="connsiteY18" fmla="*/ 224845 h 602064"/>
                  <a:gd name="connsiteX19" fmla="*/ 225169 w 450489"/>
                  <a:gd name="connsiteY19" fmla="*/ 0 h 60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0489" h="602064">
                    <a:moveTo>
                      <a:pt x="225169" y="164809"/>
                    </a:moveTo>
                    <a:cubicBezTo>
                      <a:pt x="192521" y="164809"/>
                      <a:pt x="166100" y="191193"/>
                      <a:pt x="166100" y="223945"/>
                    </a:cubicBezTo>
                    <a:cubicBezTo>
                      <a:pt x="166100" y="256546"/>
                      <a:pt x="192521" y="282930"/>
                      <a:pt x="225169" y="282930"/>
                    </a:cubicBezTo>
                    <a:cubicBezTo>
                      <a:pt x="257816" y="282930"/>
                      <a:pt x="284389" y="256546"/>
                      <a:pt x="284389" y="223945"/>
                    </a:cubicBezTo>
                    <a:cubicBezTo>
                      <a:pt x="284389" y="191193"/>
                      <a:pt x="257816" y="164809"/>
                      <a:pt x="225169" y="164809"/>
                    </a:cubicBezTo>
                    <a:close/>
                    <a:moveTo>
                      <a:pt x="225169" y="100062"/>
                    </a:moveTo>
                    <a:cubicBezTo>
                      <a:pt x="293500" y="100062"/>
                      <a:pt x="349228" y="155711"/>
                      <a:pt x="349228" y="223945"/>
                    </a:cubicBezTo>
                    <a:cubicBezTo>
                      <a:pt x="349228" y="292179"/>
                      <a:pt x="293500" y="347676"/>
                      <a:pt x="225169" y="347676"/>
                    </a:cubicBezTo>
                    <a:cubicBezTo>
                      <a:pt x="156837" y="347676"/>
                      <a:pt x="101261" y="292179"/>
                      <a:pt x="101261" y="223945"/>
                    </a:cubicBezTo>
                    <a:cubicBezTo>
                      <a:pt x="101261" y="155711"/>
                      <a:pt x="156837" y="100062"/>
                      <a:pt x="225169" y="100062"/>
                    </a:cubicBezTo>
                    <a:close/>
                    <a:moveTo>
                      <a:pt x="225169" y="35781"/>
                    </a:moveTo>
                    <a:cubicBezTo>
                      <a:pt x="121315" y="35781"/>
                      <a:pt x="36895" y="120231"/>
                      <a:pt x="36895" y="223936"/>
                    </a:cubicBezTo>
                    <a:cubicBezTo>
                      <a:pt x="36895" y="327489"/>
                      <a:pt x="121315" y="411939"/>
                      <a:pt x="225169" y="411939"/>
                    </a:cubicBezTo>
                    <a:cubicBezTo>
                      <a:pt x="329022" y="411939"/>
                      <a:pt x="413442" y="327489"/>
                      <a:pt x="413442" y="223936"/>
                    </a:cubicBezTo>
                    <a:cubicBezTo>
                      <a:pt x="413442" y="120231"/>
                      <a:pt x="329022" y="35781"/>
                      <a:pt x="225169" y="35781"/>
                    </a:cubicBezTo>
                    <a:close/>
                    <a:moveTo>
                      <a:pt x="225169" y="0"/>
                    </a:moveTo>
                    <a:cubicBezTo>
                      <a:pt x="349672" y="0"/>
                      <a:pt x="450489" y="100673"/>
                      <a:pt x="450489" y="224845"/>
                    </a:cubicBezTo>
                    <a:cubicBezTo>
                      <a:pt x="450489" y="415577"/>
                      <a:pt x="225169" y="602064"/>
                      <a:pt x="225169" y="602064"/>
                    </a:cubicBezTo>
                    <a:cubicBezTo>
                      <a:pt x="225169" y="602064"/>
                      <a:pt x="0" y="415577"/>
                      <a:pt x="0" y="224845"/>
                    </a:cubicBezTo>
                    <a:cubicBezTo>
                      <a:pt x="0" y="100673"/>
                      <a:pt x="100817" y="0"/>
                      <a:pt x="225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6" name="Oval 18"/>
              <p:cNvSpPr/>
              <p:nvPr/>
            </p:nvSpPr>
            <p:spPr>
              <a:xfrm>
                <a:off x="1397688" y="2745666"/>
                <a:ext cx="272310" cy="258344"/>
              </a:xfrm>
              <a:custGeom>
                <a:avLst/>
                <a:gdLst>
                  <a:gd name="connsiteX0" fmla="*/ 408423 w 606792"/>
                  <a:gd name="connsiteY0" fmla="*/ 222069 h 575673"/>
                  <a:gd name="connsiteX1" fmla="*/ 455147 w 606792"/>
                  <a:gd name="connsiteY1" fmla="*/ 269992 h 575673"/>
                  <a:gd name="connsiteX2" fmla="*/ 264516 w 606792"/>
                  <a:gd name="connsiteY2" fmla="*/ 454441 h 575673"/>
                  <a:gd name="connsiteX3" fmla="*/ 146212 w 606792"/>
                  <a:gd name="connsiteY3" fmla="*/ 336338 h 575673"/>
                  <a:gd name="connsiteX4" fmla="*/ 186216 w 606792"/>
                  <a:gd name="connsiteY4" fmla="*/ 295977 h 575673"/>
                  <a:gd name="connsiteX5" fmla="*/ 261849 w 606792"/>
                  <a:gd name="connsiteY5" fmla="*/ 371481 h 575673"/>
                  <a:gd name="connsiteX6" fmla="*/ 60690 w 606792"/>
                  <a:gd name="connsiteY6" fmla="*/ 121206 h 575673"/>
                  <a:gd name="connsiteX7" fmla="*/ 60690 w 606792"/>
                  <a:gd name="connsiteY7" fmla="*/ 515070 h 575673"/>
                  <a:gd name="connsiteX8" fmla="*/ 546102 w 606792"/>
                  <a:gd name="connsiteY8" fmla="*/ 515070 h 575673"/>
                  <a:gd name="connsiteX9" fmla="*/ 546102 w 606792"/>
                  <a:gd name="connsiteY9" fmla="*/ 121206 h 575673"/>
                  <a:gd name="connsiteX10" fmla="*/ 515811 w 606792"/>
                  <a:gd name="connsiteY10" fmla="*/ 121206 h 575673"/>
                  <a:gd name="connsiteX11" fmla="*/ 515811 w 606792"/>
                  <a:gd name="connsiteY11" fmla="*/ 151454 h 575673"/>
                  <a:gd name="connsiteX12" fmla="*/ 455121 w 606792"/>
                  <a:gd name="connsiteY12" fmla="*/ 151454 h 575673"/>
                  <a:gd name="connsiteX13" fmla="*/ 455121 w 606792"/>
                  <a:gd name="connsiteY13" fmla="*/ 121206 h 575673"/>
                  <a:gd name="connsiteX14" fmla="*/ 394431 w 606792"/>
                  <a:gd name="connsiteY14" fmla="*/ 121206 h 575673"/>
                  <a:gd name="connsiteX15" fmla="*/ 394431 w 606792"/>
                  <a:gd name="connsiteY15" fmla="*/ 151454 h 575673"/>
                  <a:gd name="connsiteX16" fmla="*/ 333741 w 606792"/>
                  <a:gd name="connsiteY16" fmla="*/ 151454 h 575673"/>
                  <a:gd name="connsiteX17" fmla="*/ 333741 w 606792"/>
                  <a:gd name="connsiteY17" fmla="*/ 121206 h 575673"/>
                  <a:gd name="connsiteX18" fmla="*/ 273051 w 606792"/>
                  <a:gd name="connsiteY18" fmla="*/ 121206 h 575673"/>
                  <a:gd name="connsiteX19" fmla="*/ 273051 w 606792"/>
                  <a:gd name="connsiteY19" fmla="*/ 151454 h 575673"/>
                  <a:gd name="connsiteX20" fmla="*/ 212361 w 606792"/>
                  <a:gd name="connsiteY20" fmla="*/ 151454 h 575673"/>
                  <a:gd name="connsiteX21" fmla="*/ 212361 w 606792"/>
                  <a:gd name="connsiteY21" fmla="*/ 121206 h 575673"/>
                  <a:gd name="connsiteX22" fmla="*/ 151671 w 606792"/>
                  <a:gd name="connsiteY22" fmla="*/ 121206 h 575673"/>
                  <a:gd name="connsiteX23" fmla="*/ 151671 w 606792"/>
                  <a:gd name="connsiteY23" fmla="*/ 151454 h 575673"/>
                  <a:gd name="connsiteX24" fmla="*/ 90981 w 606792"/>
                  <a:gd name="connsiteY24" fmla="*/ 151454 h 575673"/>
                  <a:gd name="connsiteX25" fmla="*/ 90981 w 606792"/>
                  <a:gd name="connsiteY25" fmla="*/ 121206 h 575673"/>
                  <a:gd name="connsiteX26" fmla="*/ 90981 w 606792"/>
                  <a:gd name="connsiteY26" fmla="*/ 0 h 575673"/>
                  <a:gd name="connsiteX27" fmla="*/ 151671 w 606792"/>
                  <a:gd name="connsiteY27" fmla="*/ 0 h 575673"/>
                  <a:gd name="connsiteX28" fmla="*/ 151671 w 606792"/>
                  <a:gd name="connsiteY28" fmla="*/ 60603 h 575673"/>
                  <a:gd name="connsiteX29" fmla="*/ 212361 w 606792"/>
                  <a:gd name="connsiteY29" fmla="*/ 60603 h 575673"/>
                  <a:gd name="connsiteX30" fmla="*/ 212361 w 606792"/>
                  <a:gd name="connsiteY30" fmla="*/ 0 h 575673"/>
                  <a:gd name="connsiteX31" fmla="*/ 273051 w 606792"/>
                  <a:gd name="connsiteY31" fmla="*/ 0 h 575673"/>
                  <a:gd name="connsiteX32" fmla="*/ 273051 w 606792"/>
                  <a:gd name="connsiteY32" fmla="*/ 60603 h 575673"/>
                  <a:gd name="connsiteX33" fmla="*/ 333741 w 606792"/>
                  <a:gd name="connsiteY33" fmla="*/ 60603 h 575673"/>
                  <a:gd name="connsiteX34" fmla="*/ 333741 w 606792"/>
                  <a:gd name="connsiteY34" fmla="*/ 0 h 575673"/>
                  <a:gd name="connsiteX35" fmla="*/ 394431 w 606792"/>
                  <a:gd name="connsiteY35" fmla="*/ 0 h 575673"/>
                  <a:gd name="connsiteX36" fmla="*/ 394431 w 606792"/>
                  <a:gd name="connsiteY36" fmla="*/ 60603 h 575673"/>
                  <a:gd name="connsiteX37" fmla="*/ 455121 w 606792"/>
                  <a:gd name="connsiteY37" fmla="*/ 60603 h 575673"/>
                  <a:gd name="connsiteX38" fmla="*/ 455121 w 606792"/>
                  <a:gd name="connsiteY38" fmla="*/ 0 h 575673"/>
                  <a:gd name="connsiteX39" fmla="*/ 515811 w 606792"/>
                  <a:gd name="connsiteY39" fmla="*/ 0 h 575673"/>
                  <a:gd name="connsiteX40" fmla="*/ 515811 w 606792"/>
                  <a:gd name="connsiteY40" fmla="*/ 60603 h 575673"/>
                  <a:gd name="connsiteX41" fmla="*/ 606792 w 606792"/>
                  <a:gd name="connsiteY41" fmla="*/ 60603 h 575673"/>
                  <a:gd name="connsiteX42" fmla="*/ 606792 w 606792"/>
                  <a:gd name="connsiteY42" fmla="*/ 575673 h 575673"/>
                  <a:gd name="connsiteX43" fmla="*/ 0 w 606792"/>
                  <a:gd name="connsiteY43" fmla="*/ 575673 h 575673"/>
                  <a:gd name="connsiteX44" fmla="*/ 0 w 606792"/>
                  <a:gd name="connsiteY44" fmla="*/ 60603 h 575673"/>
                  <a:gd name="connsiteX45" fmla="*/ 90981 w 606792"/>
                  <a:gd name="connsiteY45" fmla="*/ 60603 h 5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792" h="575673">
                    <a:moveTo>
                      <a:pt x="408423" y="222069"/>
                    </a:moveTo>
                    <a:lnTo>
                      <a:pt x="455147" y="269992"/>
                    </a:lnTo>
                    <a:lnTo>
                      <a:pt x="264516" y="454441"/>
                    </a:lnTo>
                    <a:lnTo>
                      <a:pt x="146212" y="336338"/>
                    </a:lnTo>
                    <a:lnTo>
                      <a:pt x="186216" y="295977"/>
                    </a:lnTo>
                    <a:lnTo>
                      <a:pt x="261849" y="371481"/>
                    </a:lnTo>
                    <a:close/>
                    <a:moveTo>
                      <a:pt x="60690" y="121206"/>
                    </a:moveTo>
                    <a:lnTo>
                      <a:pt x="60690" y="515070"/>
                    </a:lnTo>
                    <a:lnTo>
                      <a:pt x="546102" y="515070"/>
                    </a:lnTo>
                    <a:lnTo>
                      <a:pt x="546102" y="121206"/>
                    </a:lnTo>
                    <a:lnTo>
                      <a:pt x="515811" y="121206"/>
                    </a:lnTo>
                    <a:lnTo>
                      <a:pt x="515811" y="151454"/>
                    </a:lnTo>
                    <a:lnTo>
                      <a:pt x="455121" y="151454"/>
                    </a:lnTo>
                    <a:lnTo>
                      <a:pt x="455121" y="121206"/>
                    </a:lnTo>
                    <a:lnTo>
                      <a:pt x="394431" y="121206"/>
                    </a:lnTo>
                    <a:lnTo>
                      <a:pt x="394431" y="151454"/>
                    </a:lnTo>
                    <a:lnTo>
                      <a:pt x="333741" y="151454"/>
                    </a:lnTo>
                    <a:lnTo>
                      <a:pt x="333741" y="121206"/>
                    </a:lnTo>
                    <a:lnTo>
                      <a:pt x="273051" y="121206"/>
                    </a:lnTo>
                    <a:lnTo>
                      <a:pt x="273051" y="151454"/>
                    </a:lnTo>
                    <a:lnTo>
                      <a:pt x="212361" y="151454"/>
                    </a:lnTo>
                    <a:lnTo>
                      <a:pt x="212361" y="121206"/>
                    </a:lnTo>
                    <a:lnTo>
                      <a:pt x="151671" y="121206"/>
                    </a:lnTo>
                    <a:lnTo>
                      <a:pt x="151671" y="151454"/>
                    </a:lnTo>
                    <a:lnTo>
                      <a:pt x="90981" y="151454"/>
                    </a:lnTo>
                    <a:lnTo>
                      <a:pt x="90981" y="121206"/>
                    </a:lnTo>
                    <a:close/>
                    <a:moveTo>
                      <a:pt x="90981" y="0"/>
                    </a:moveTo>
                    <a:lnTo>
                      <a:pt x="151671" y="0"/>
                    </a:lnTo>
                    <a:lnTo>
                      <a:pt x="151671" y="60603"/>
                    </a:lnTo>
                    <a:lnTo>
                      <a:pt x="212361" y="60603"/>
                    </a:lnTo>
                    <a:lnTo>
                      <a:pt x="212361" y="0"/>
                    </a:lnTo>
                    <a:lnTo>
                      <a:pt x="273051" y="0"/>
                    </a:lnTo>
                    <a:lnTo>
                      <a:pt x="273051" y="60603"/>
                    </a:lnTo>
                    <a:lnTo>
                      <a:pt x="333741" y="60603"/>
                    </a:lnTo>
                    <a:lnTo>
                      <a:pt x="333741" y="0"/>
                    </a:lnTo>
                    <a:lnTo>
                      <a:pt x="394431" y="0"/>
                    </a:lnTo>
                    <a:lnTo>
                      <a:pt x="394431" y="60603"/>
                    </a:lnTo>
                    <a:lnTo>
                      <a:pt x="455121" y="60603"/>
                    </a:lnTo>
                    <a:lnTo>
                      <a:pt x="455121" y="0"/>
                    </a:lnTo>
                    <a:lnTo>
                      <a:pt x="515811" y="0"/>
                    </a:lnTo>
                    <a:lnTo>
                      <a:pt x="515811" y="60603"/>
                    </a:lnTo>
                    <a:lnTo>
                      <a:pt x="606792" y="60603"/>
                    </a:lnTo>
                    <a:lnTo>
                      <a:pt x="606792" y="575673"/>
                    </a:lnTo>
                    <a:lnTo>
                      <a:pt x="0" y="575673"/>
                    </a:lnTo>
                    <a:lnTo>
                      <a:pt x="0" y="60603"/>
                    </a:lnTo>
                    <a:lnTo>
                      <a:pt x="90981" y="606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spTree>
    <p:extLst>
      <p:ext uri="{BB962C8B-B14F-4D97-AF65-F5344CB8AC3E}">
        <p14:creationId xmlns:p14="http://schemas.microsoft.com/office/powerpoint/2010/main" val="817487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A69743EE-C7F0-4B1D-848F-78E962EBAE92}"/>
              </a:ext>
            </a:extLst>
          </p:cNvPr>
          <p:cNvGrpSpPr/>
          <p:nvPr/>
        </p:nvGrpSpPr>
        <p:grpSpPr>
          <a:xfrm>
            <a:off x="-427199" y="288747"/>
            <a:ext cx="4135662" cy="844457"/>
            <a:chOff x="-427199" y="288747"/>
            <a:chExt cx="4135662" cy="844457"/>
          </a:xfrm>
        </p:grpSpPr>
        <p:sp>
          <p:nvSpPr>
            <p:cNvPr id="45" name="椭圆 44">
              <a:extLst>
                <a:ext uri="{FF2B5EF4-FFF2-40B4-BE49-F238E27FC236}">
                  <a16:creationId xmlns:a16="http://schemas.microsoft.com/office/drawing/2014/main" id="{375B88F7-CEDB-4EBF-811B-57036E34C21B}"/>
                </a:ext>
              </a:extLst>
            </p:cNvPr>
            <p:cNvSpPr/>
            <p:nvPr/>
          </p:nvSpPr>
          <p:spPr>
            <a:xfrm>
              <a:off x="-427199" y="288747"/>
              <a:ext cx="844457" cy="844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171616"/>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46" name="文本框 45">
              <a:extLst>
                <a:ext uri="{FF2B5EF4-FFF2-40B4-BE49-F238E27FC236}">
                  <a16:creationId xmlns:a16="http://schemas.microsoft.com/office/drawing/2014/main" id="{2CE4B9AB-FBE5-439D-B9C0-C9B4F6A39487}"/>
                </a:ext>
              </a:extLst>
            </p:cNvPr>
            <p:cNvSpPr txBox="1"/>
            <p:nvPr/>
          </p:nvSpPr>
          <p:spPr>
            <a:xfrm>
              <a:off x="417258" y="444235"/>
              <a:ext cx="3291205" cy="519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字魂36号-正文宋楷" panose="02000000000000000000" pitchFamily="2" charset="-122"/>
                  <a:ea typeface="字魂36号-正文宋楷" panose="02000000000000000000" pitchFamily="2" charset="-122"/>
                  <a:sym typeface="字魂36号-正文宋楷" panose="02000000000000000000" pitchFamily="2" charset="-122"/>
                </a:rPr>
                <a:t>邮箱验证 修改密码</a:t>
              </a:r>
              <a:endParaRPr kumimoji="0" lang="en-US" altLang="zh-CN" sz="2800" b="0" i="0" u="none" strike="noStrike" kern="1200" cap="none" spc="0" normalizeH="0" baseline="0" noProof="0" dirty="0">
                <a:ln>
                  <a:noFill/>
                </a:ln>
                <a:solidFill>
                  <a:schemeClr val="accent1"/>
                </a:solidFill>
                <a:effectLst/>
                <a:uLnTx/>
                <a:uFillTx/>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pic>
        <p:nvPicPr>
          <p:cNvPr id="3" name="图片 2">
            <a:extLst>
              <a:ext uri="{FF2B5EF4-FFF2-40B4-BE49-F238E27FC236}">
                <a16:creationId xmlns:a16="http://schemas.microsoft.com/office/drawing/2014/main" id="{F1D6588A-2241-45A2-9660-74FD2AAB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23" y="1118783"/>
            <a:ext cx="3515216" cy="5010849"/>
          </a:xfrm>
          <a:prstGeom prst="rect">
            <a:avLst/>
          </a:prstGeom>
        </p:spPr>
      </p:pic>
    </p:spTree>
    <p:extLst>
      <p:ext uri="{BB962C8B-B14F-4D97-AF65-F5344CB8AC3E}">
        <p14:creationId xmlns:p14="http://schemas.microsoft.com/office/powerpoint/2010/main" val="946643978"/>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640">
      <a:dk1>
        <a:sysClr val="windowText" lastClr="000000"/>
      </a:dk1>
      <a:lt1>
        <a:sysClr val="window" lastClr="FFFFFF"/>
      </a:lt1>
      <a:dk2>
        <a:srgbClr val="44546A"/>
      </a:dk2>
      <a:lt2>
        <a:srgbClr val="E7E6E6"/>
      </a:lt2>
      <a:accent1>
        <a:srgbClr val="DF9343"/>
      </a:accent1>
      <a:accent2>
        <a:srgbClr val="DF9343"/>
      </a:accent2>
      <a:accent3>
        <a:srgbClr val="DF9343"/>
      </a:accent3>
      <a:accent4>
        <a:srgbClr val="DF9343"/>
      </a:accent4>
      <a:accent5>
        <a:srgbClr val="DF9343"/>
      </a:accent5>
      <a:accent6>
        <a:srgbClr val="DF9343"/>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6">
      <a:dk1>
        <a:sysClr val="windowText" lastClr="000000"/>
      </a:dk1>
      <a:lt1>
        <a:sysClr val="window" lastClr="FFFFFF"/>
      </a:lt1>
      <a:dk2>
        <a:srgbClr val="3E3D2D"/>
      </a:dk2>
      <a:lt2>
        <a:srgbClr val="FFFFFF"/>
      </a:lt2>
      <a:accent1>
        <a:srgbClr val="624F3C"/>
      </a:accent1>
      <a:accent2>
        <a:srgbClr val="D2B38A"/>
      </a:accent2>
      <a:accent3>
        <a:srgbClr val="624F3C"/>
      </a:accent3>
      <a:accent4>
        <a:srgbClr val="D2B38A"/>
      </a:accent4>
      <a:accent5>
        <a:srgbClr val="624F3C"/>
      </a:accent5>
      <a:accent6>
        <a:srgbClr val="D2B38A"/>
      </a:accent6>
      <a:hlink>
        <a:srgbClr val="624F3C"/>
      </a:hlink>
      <a:folHlink>
        <a:srgbClr val="D2B38A"/>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1430</Words>
  <Application>Microsoft Office PowerPoint</Application>
  <PresentationFormat>宽屏</PresentationFormat>
  <Paragraphs>210</Paragraphs>
  <Slides>30</Slides>
  <Notes>18</Notes>
  <HiddenSlides>0</HiddenSlides>
  <MMClips>2</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30</vt:i4>
      </vt:variant>
    </vt:vector>
  </HeadingPairs>
  <TitlesOfParts>
    <vt:vector size="39" baseType="lpstr">
      <vt:lpstr>等线</vt:lpstr>
      <vt:lpstr>等线 Light</vt:lpstr>
      <vt:lpstr>华文仿宋</vt:lpstr>
      <vt:lpstr>字魂36号-正文宋楷</vt:lpstr>
      <vt:lpstr>Arial</vt:lpstr>
      <vt:lpstr>Arial Black</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 朔</cp:lastModifiedBy>
  <cp:revision>40</cp:revision>
  <dcterms:created xsi:type="dcterms:W3CDTF">2019-02-26T05:50:02Z</dcterms:created>
  <dcterms:modified xsi:type="dcterms:W3CDTF">2020-04-28T06:18:54Z</dcterms:modified>
</cp:coreProperties>
</file>